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914400"/>
            <a:ext cx="8991600" cy="23621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АДМИНИСТРАЦИЯ НЫТВЕНСКОГО МУНИЦИПАЛЬНОГО РАЙОНА НАПОМИНАЕТ: НА НАШЕЙ ТЕРРИТОРИИ СЛОЖИЛАСЬ НЕБЛАГОПРИЯТНАЯ ОБСТАНОВКА ПО КЛЕЩЕВОМУ БОРРЕЛИОЗУ!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Развиваясь, болезнь способна поразить нервную систему, кожные покровы, сердце и суставы. Индивидуальная защита людей – одно из важнейших направлений неспецифической профилактики инфекций, передаваемых при укусе клещами. Посещая лес, парковую зону, или находясь на садово-огородных участках, соблюдайте меры предосторожности.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76200" y="0"/>
            <a:ext cx="922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С Т О Р О Ж Н О - К Л Е Щ И!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яя-1440x14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4343400" cy="434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6800" y="2819400"/>
            <a:ext cx="4114800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Вас всё-таки укусил клещ, необходимо немедленно обратиться в ГБУЗ ПК «Нытвенская районная больница», по адресу г. Нытва, ул. Чкалова,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61 (приемное отделение – тел. 4-06-62), либо в фельдшерско-акушерские пункты по месту жительства.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Категорически запрещается самостоятельно снимать клеща, тем более незащищенными руками, что может привести к его раздавливанию.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78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Гатаулина</dc:creator>
  <cp:lastModifiedBy>1</cp:lastModifiedBy>
  <cp:revision>14</cp:revision>
  <dcterms:created xsi:type="dcterms:W3CDTF">2017-05-16T10:33:38Z</dcterms:created>
  <dcterms:modified xsi:type="dcterms:W3CDTF">2017-05-19T05:55:57Z</dcterms:modified>
</cp:coreProperties>
</file>