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63" r:id="rId3"/>
    <p:sldId id="278" r:id="rId4"/>
    <p:sldId id="265" r:id="rId5"/>
    <p:sldId id="282" r:id="rId6"/>
    <p:sldId id="271" r:id="rId7"/>
    <p:sldId id="288" r:id="rId8"/>
    <p:sldId id="293" r:id="rId9"/>
    <p:sldId id="283" r:id="rId10"/>
    <p:sldId id="275" r:id="rId11"/>
    <p:sldId id="298" r:id="rId12"/>
    <p:sldId id="295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6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1D03D-4940-43CA-B474-C379EB73B8B7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E4556B45-2B7D-45F3-B324-B2291105C6A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softEdge rad="63500"/>
        </a:effectLst>
      </dgm:spPr>
      <dgm:t>
        <a:bodyPr/>
        <a:lstStyle/>
        <a:p>
          <a:pPr algn="just">
            <a:spcAft>
              <a:spcPts val="0"/>
            </a:spcAft>
          </a:pPr>
          <a:r>
            <a:rPr lang="ru-RU" sz="1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Территориальное общественное самоуправление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 самоорганизация граждан по месту их жительства на части территории поселения для самостоятельного и под свою ответственность осуществления собственных инициатив по вопросам местного значения (ст.29 Федерального закона от  06.10.2003г. №131-ФЗ «Об общих принципах организации местного самоуправления в Российской Федерации).</a:t>
          </a:r>
        </a:p>
        <a:p>
          <a:pPr algn="just">
            <a:spcAft>
              <a:spcPts val="0"/>
            </a:spcAft>
          </a:pPr>
          <a:endParaRPr lang="ru-RU" sz="1800" b="1" u="sng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spcAft>
              <a:spcPts val="0"/>
            </a:spcAft>
          </a:pPr>
          <a:r>
            <a:rPr lang="ru-RU" sz="1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Признаки ТОС таковы: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ТОС может осуществляться в пределах следующих территорий проживания граждан: 1) подъезд многоквартирного жилого дома; 2) многоквартирный жилой дом; 3) группа жилых домов; жилой микрорайон; 4) сельский населенный пункт, не являющийся поселением; 5) иные территории проживания граждан;</a:t>
          </a:r>
        </a:p>
        <a:p>
          <a:r>
            <a:rPr lang="ru-RU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-ТОС считается учрежденным с момента регистрации устава территориального общественного самоуправления уполномоченным органом местного самоуправления соответствующего поселения;</a:t>
          </a:r>
        </a:p>
        <a:p>
          <a:r>
            <a:rPr lang="ru-RU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-ТОС в соответствии с его уставом может являться юридическим лицом и подлежит государственной регистрации в организационно-правовой форме некоммерческой организации.</a:t>
          </a:r>
        </a:p>
        <a:p>
          <a:pPr algn="just">
            <a:spcAft>
              <a:spcPts val="0"/>
            </a:spcAft>
          </a:pP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E82E57-C3A2-478D-962D-E311A66E35A8}" type="parTrans" cxnId="{9EDC8921-35C9-483E-9240-BEAF46B400ED}">
      <dgm:prSet/>
      <dgm:spPr/>
      <dgm:t>
        <a:bodyPr/>
        <a:lstStyle/>
        <a:p>
          <a:endParaRPr lang="ru-RU"/>
        </a:p>
      </dgm:t>
    </dgm:pt>
    <dgm:pt modelId="{63904260-5AFC-4D2A-BFB5-7FCEC1890978}" type="sibTrans" cxnId="{9EDC8921-35C9-483E-9240-BEAF46B400ED}">
      <dgm:prSet/>
      <dgm:spPr/>
      <dgm:t>
        <a:bodyPr/>
        <a:lstStyle/>
        <a:p>
          <a:endParaRPr lang="ru-RU"/>
        </a:p>
      </dgm:t>
    </dgm:pt>
    <dgm:pt modelId="{0AF8460C-307B-4399-80A0-8D2DB7E3E7B2}" type="pres">
      <dgm:prSet presAssocID="{C681D03D-4940-43CA-B474-C379EB73B8B7}" presName="Name0" presStyleCnt="0">
        <dgm:presLayoutVars>
          <dgm:resizeHandles/>
        </dgm:presLayoutVars>
      </dgm:prSet>
      <dgm:spPr/>
    </dgm:pt>
    <dgm:pt modelId="{7CAF0E0A-91B4-4514-BB95-CC056C134D1F}" type="pres">
      <dgm:prSet presAssocID="{E4556B45-2B7D-45F3-B324-B2291105C6A8}" presName="text" presStyleLbl="node1" presStyleIdx="0" presStyleCnt="1" custScaleX="434334" custScaleY="100196" custLinFactNeighborX="-232" custLinFactNeighborY="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87C3E-4CD8-40EB-ACD6-4E1257ABB4C1}" type="presOf" srcId="{C681D03D-4940-43CA-B474-C379EB73B8B7}" destId="{0AF8460C-307B-4399-80A0-8D2DB7E3E7B2}" srcOrd="0" destOrd="0" presId="urn:diagrams.loki3.com/VaryingWidthList+Icon"/>
    <dgm:cxn modelId="{9EDC8921-35C9-483E-9240-BEAF46B400ED}" srcId="{C681D03D-4940-43CA-B474-C379EB73B8B7}" destId="{E4556B45-2B7D-45F3-B324-B2291105C6A8}" srcOrd="0" destOrd="0" parTransId="{B2E82E57-C3A2-478D-962D-E311A66E35A8}" sibTransId="{63904260-5AFC-4D2A-BFB5-7FCEC1890978}"/>
    <dgm:cxn modelId="{BEC5DA45-5FF7-4354-B730-B6864251236F}" type="presOf" srcId="{E4556B45-2B7D-45F3-B324-B2291105C6A8}" destId="{7CAF0E0A-91B4-4514-BB95-CC056C134D1F}" srcOrd="0" destOrd="0" presId="urn:diagrams.loki3.com/VaryingWidthList+Icon"/>
    <dgm:cxn modelId="{78FCB9CB-0C7C-4D5F-86A4-7E0056C38F19}" type="presParOf" srcId="{0AF8460C-307B-4399-80A0-8D2DB7E3E7B2}" destId="{7CAF0E0A-91B4-4514-BB95-CC056C134D1F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1D03D-4940-43CA-B474-C379EB73B8B7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7ED6AA00-01C6-46EA-8585-6DBB26768A8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2. Развитие территориального общественного самоуправления</a:t>
          </a:r>
        </a:p>
      </dgm:t>
    </dgm:pt>
    <dgm:pt modelId="{2D3B1206-754C-480D-B293-7AC5B2FAF743}" type="parTrans" cxnId="{AAD07F88-C627-4A79-8A5C-FC60D3A50B13}">
      <dgm:prSet/>
      <dgm:spPr/>
      <dgm:t>
        <a:bodyPr/>
        <a:lstStyle/>
        <a:p>
          <a:endParaRPr lang="ru-RU"/>
        </a:p>
      </dgm:t>
    </dgm:pt>
    <dgm:pt modelId="{66FD2190-D99A-4C88-BE13-477A63413468}" type="sibTrans" cxnId="{AAD07F88-C627-4A79-8A5C-FC60D3A50B13}">
      <dgm:prSet/>
      <dgm:spPr/>
      <dgm:t>
        <a:bodyPr/>
        <a:lstStyle/>
        <a:p>
          <a:endParaRPr lang="ru-RU"/>
        </a:p>
      </dgm:t>
    </dgm:pt>
    <dgm:pt modelId="{294A4E7F-67FF-4F8F-9F16-70C2746063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 Организация и проведение обучающих семинаров</a:t>
          </a:r>
        </a:p>
      </dgm:t>
    </dgm:pt>
    <dgm:pt modelId="{5D95FF3E-A698-4C46-B963-47B05FA9F141}" type="parTrans" cxnId="{12BF259D-B4E6-4CF1-B75E-C576FA4F0188}">
      <dgm:prSet/>
      <dgm:spPr/>
      <dgm:t>
        <a:bodyPr/>
        <a:lstStyle/>
        <a:p>
          <a:endParaRPr lang="ru-RU"/>
        </a:p>
      </dgm:t>
    </dgm:pt>
    <dgm:pt modelId="{B82610E0-BA1B-4CAF-A121-C6D773DBD377}" type="sibTrans" cxnId="{12BF259D-B4E6-4CF1-B75E-C576FA4F0188}">
      <dgm:prSet/>
      <dgm:spPr/>
      <dgm:t>
        <a:bodyPr/>
        <a:lstStyle/>
        <a:p>
          <a:endParaRPr lang="ru-RU"/>
        </a:p>
      </dgm:t>
    </dgm:pt>
    <dgm:pt modelId="{E4556B45-2B7D-45F3-B324-B2291105C6A8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1. Поддержка местных инициатив через органы ТОС </a:t>
          </a:r>
        </a:p>
      </dgm:t>
    </dgm:pt>
    <dgm:pt modelId="{B2E82E57-C3A2-478D-962D-E311A66E35A8}" type="parTrans" cxnId="{9EDC8921-35C9-483E-9240-BEAF46B400ED}">
      <dgm:prSet/>
      <dgm:spPr/>
      <dgm:t>
        <a:bodyPr/>
        <a:lstStyle/>
        <a:p>
          <a:endParaRPr lang="ru-RU"/>
        </a:p>
      </dgm:t>
    </dgm:pt>
    <dgm:pt modelId="{63904260-5AFC-4D2A-BFB5-7FCEC1890978}" type="sibTrans" cxnId="{9EDC8921-35C9-483E-9240-BEAF46B400ED}">
      <dgm:prSet/>
      <dgm:spPr/>
      <dgm:t>
        <a:bodyPr/>
        <a:lstStyle/>
        <a:p>
          <a:endParaRPr lang="ru-RU"/>
        </a:p>
      </dgm:t>
    </dgm:pt>
    <dgm:pt modelId="{17E9DE68-55E6-47FC-A106-B1920D8C786F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4. Разработка, печать и распространение сборника методических рекомендаций для органов местного самоуправления, памяток и брошюр по иным формам участия населения в осуществлении местного самоуправления</a:t>
          </a:r>
        </a:p>
      </dgm:t>
    </dgm:pt>
    <dgm:pt modelId="{3AD76A2E-B509-4261-BED7-E84F7616E83C}" type="parTrans" cxnId="{206C704D-3B43-4D33-B99A-DF606A4670A8}">
      <dgm:prSet/>
      <dgm:spPr/>
      <dgm:t>
        <a:bodyPr/>
        <a:lstStyle/>
        <a:p>
          <a:endParaRPr lang="ru-RU"/>
        </a:p>
      </dgm:t>
    </dgm:pt>
    <dgm:pt modelId="{7E1D694C-18FF-4033-97DB-C67EBCD030C5}" type="sibTrans" cxnId="{206C704D-3B43-4D33-B99A-DF606A4670A8}">
      <dgm:prSet/>
      <dgm:spPr/>
      <dgm:t>
        <a:bodyPr/>
        <a:lstStyle/>
        <a:p>
          <a:endParaRPr lang="ru-RU"/>
        </a:p>
      </dgm:t>
    </dgm:pt>
    <dgm:pt modelId="{0AF8460C-307B-4399-80A0-8D2DB7E3E7B2}" type="pres">
      <dgm:prSet presAssocID="{C681D03D-4940-43CA-B474-C379EB73B8B7}" presName="Name0" presStyleCnt="0">
        <dgm:presLayoutVars>
          <dgm:resizeHandles/>
        </dgm:presLayoutVars>
      </dgm:prSet>
      <dgm:spPr/>
    </dgm:pt>
    <dgm:pt modelId="{7CAF0E0A-91B4-4514-BB95-CC056C134D1F}" type="pres">
      <dgm:prSet presAssocID="{E4556B45-2B7D-45F3-B324-B2291105C6A8}" presName="text" presStyleLbl="node1" presStyleIdx="0" presStyleCnt="4" custScaleX="44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FA58D-6189-4986-BB1F-B8619B79A6D0}" type="pres">
      <dgm:prSet presAssocID="{63904260-5AFC-4D2A-BFB5-7FCEC1890978}" presName="space" presStyleCnt="0"/>
      <dgm:spPr/>
    </dgm:pt>
    <dgm:pt modelId="{91C8B36D-65EC-4007-A843-9D96BB14F963}" type="pres">
      <dgm:prSet presAssocID="{7ED6AA00-01C6-46EA-8585-6DBB26768A86}" presName="text" presStyleLbl="node1" presStyleIdx="1" presStyleCnt="4" custScaleX="405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7B3F-B521-423E-9C27-D6A11166F0F9}" type="pres">
      <dgm:prSet presAssocID="{66FD2190-D99A-4C88-BE13-477A63413468}" presName="space" presStyleCnt="0"/>
      <dgm:spPr/>
    </dgm:pt>
    <dgm:pt modelId="{6FB3A963-1C06-4959-A499-2C53EE7F60A9}" type="pres">
      <dgm:prSet presAssocID="{294A4E7F-67FF-4F8F-9F16-70C27460639C}" presName="text" presStyleLbl="node1" presStyleIdx="2" presStyleCnt="4" custScaleX="480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DE0C-4565-4252-A37D-CD929211F2A8}" type="pres">
      <dgm:prSet presAssocID="{B82610E0-BA1B-4CAF-A121-C6D773DBD377}" presName="space" presStyleCnt="0"/>
      <dgm:spPr/>
    </dgm:pt>
    <dgm:pt modelId="{6EFE0FC4-5F97-4870-9FC0-350363500458}" type="pres">
      <dgm:prSet presAssocID="{17E9DE68-55E6-47FC-A106-B1920D8C786F}" presName="text" presStyleLbl="node1" presStyleIdx="3" presStyleCnt="4" custScaleX="14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4E3D5-F72C-4433-A465-4295806D5D94}" type="presOf" srcId="{294A4E7F-67FF-4F8F-9F16-70C27460639C}" destId="{6FB3A963-1C06-4959-A499-2C53EE7F60A9}" srcOrd="0" destOrd="0" presId="urn:diagrams.loki3.com/VaryingWidthList+Icon"/>
    <dgm:cxn modelId="{D60591D0-A597-4339-BDA0-2B41EBC03BE4}" type="presOf" srcId="{C681D03D-4940-43CA-B474-C379EB73B8B7}" destId="{0AF8460C-307B-4399-80A0-8D2DB7E3E7B2}" srcOrd="0" destOrd="0" presId="urn:diagrams.loki3.com/VaryingWidthList+Icon"/>
    <dgm:cxn modelId="{12BF259D-B4E6-4CF1-B75E-C576FA4F0188}" srcId="{C681D03D-4940-43CA-B474-C379EB73B8B7}" destId="{294A4E7F-67FF-4F8F-9F16-70C27460639C}" srcOrd="2" destOrd="0" parTransId="{5D95FF3E-A698-4C46-B963-47B05FA9F141}" sibTransId="{B82610E0-BA1B-4CAF-A121-C6D773DBD377}"/>
    <dgm:cxn modelId="{9EDC8921-35C9-483E-9240-BEAF46B400ED}" srcId="{C681D03D-4940-43CA-B474-C379EB73B8B7}" destId="{E4556B45-2B7D-45F3-B324-B2291105C6A8}" srcOrd="0" destOrd="0" parTransId="{B2E82E57-C3A2-478D-962D-E311A66E35A8}" sibTransId="{63904260-5AFC-4D2A-BFB5-7FCEC1890978}"/>
    <dgm:cxn modelId="{A0E4213B-6899-4A72-822E-7F43B9F8784A}" type="presOf" srcId="{7ED6AA00-01C6-46EA-8585-6DBB26768A86}" destId="{91C8B36D-65EC-4007-A843-9D96BB14F963}" srcOrd="0" destOrd="0" presId="urn:diagrams.loki3.com/VaryingWidthList+Icon"/>
    <dgm:cxn modelId="{AAD07F88-C627-4A79-8A5C-FC60D3A50B13}" srcId="{C681D03D-4940-43CA-B474-C379EB73B8B7}" destId="{7ED6AA00-01C6-46EA-8585-6DBB26768A86}" srcOrd="1" destOrd="0" parTransId="{2D3B1206-754C-480D-B293-7AC5B2FAF743}" sibTransId="{66FD2190-D99A-4C88-BE13-477A63413468}"/>
    <dgm:cxn modelId="{206C704D-3B43-4D33-B99A-DF606A4670A8}" srcId="{C681D03D-4940-43CA-B474-C379EB73B8B7}" destId="{17E9DE68-55E6-47FC-A106-B1920D8C786F}" srcOrd="3" destOrd="0" parTransId="{3AD76A2E-B509-4261-BED7-E84F7616E83C}" sibTransId="{7E1D694C-18FF-4033-97DB-C67EBCD030C5}"/>
    <dgm:cxn modelId="{52924CD2-B157-4954-BA46-A3DDB9A824C5}" type="presOf" srcId="{E4556B45-2B7D-45F3-B324-B2291105C6A8}" destId="{7CAF0E0A-91B4-4514-BB95-CC056C134D1F}" srcOrd="0" destOrd="0" presId="urn:diagrams.loki3.com/VaryingWidthList+Icon"/>
    <dgm:cxn modelId="{D0BEF588-9920-4D8E-AA11-0A7D2A68F82D}" type="presOf" srcId="{17E9DE68-55E6-47FC-A106-B1920D8C786F}" destId="{6EFE0FC4-5F97-4870-9FC0-350363500458}" srcOrd="0" destOrd="0" presId="urn:diagrams.loki3.com/VaryingWidthList+Icon"/>
    <dgm:cxn modelId="{AE90C4EB-5B8B-40FC-9B65-BF8C3D005ABC}" type="presParOf" srcId="{0AF8460C-307B-4399-80A0-8D2DB7E3E7B2}" destId="{7CAF0E0A-91B4-4514-BB95-CC056C134D1F}" srcOrd="0" destOrd="0" presId="urn:diagrams.loki3.com/VaryingWidthList+Icon"/>
    <dgm:cxn modelId="{37F10025-C329-457C-804D-305E081FE53C}" type="presParOf" srcId="{0AF8460C-307B-4399-80A0-8D2DB7E3E7B2}" destId="{F1FFA58D-6189-4986-BB1F-B8619B79A6D0}" srcOrd="1" destOrd="0" presId="urn:diagrams.loki3.com/VaryingWidthList+Icon"/>
    <dgm:cxn modelId="{8B7CDF9F-0511-43C2-BAFA-55423F64B66C}" type="presParOf" srcId="{0AF8460C-307B-4399-80A0-8D2DB7E3E7B2}" destId="{91C8B36D-65EC-4007-A843-9D96BB14F963}" srcOrd="2" destOrd="0" presId="urn:diagrams.loki3.com/VaryingWidthList+Icon"/>
    <dgm:cxn modelId="{D43F0BEF-AB9C-4E88-BAB7-D0B093A5438A}" type="presParOf" srcId="{0AF8460C-307B-4399-80A0-8D2DB7E3E7B2}" destId="{87E27B3F-B521-423E-9C27-D6A11166F0F9}" srcOrd="3" destOrd="0" presId="urn:diagrams.loki3.com/VaryingWidthList+Icon"/>
    <dgm:cxn modelId="{3E1A63FD-48F0-4FE5-BF81-C9D1013D79CE}" type="presParOf" srcId="{0AF8460C-307B-4399-80A0-8D2DB7E3E7B2}" destId="{6FB3A963-1C06-4959-A499-2C53EE7F60A9}" srcOrd="4" destOrd="0" presId="urn:diagrams.loki3.com/VaryingWidthList+Icon"/>
    <dgm:cxn modelId="{34575FE8-CA22-4092-B102-853389E757D6}" type="presParOf" srcId="{0AF8460C-307B-4399-80A0-8D2DB7E3E7B2}" destId="{EE06DE0C-4565-4252-A37D-CD929211F2A8}" srcOrd="5" destOrd="0" presId="urn:diagrams.loki3.com/VaryingWidthList+Icon"/>
    <dgm:cxn modelId="{FAFB25F1-2FCA-47C4-A604-D85D00640893}" type="presParOf" srcId="{0AF8460C-307B-4399-80A0-8D2DB7E3E7B2}" destId="{6EFE0FC4-5F97-4870-9FC0-350363500458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56A84-7D4D-4BD6-8E8C-C8CB058DC7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0D01A-151E-4C23-BB04-F01BEA6E073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0D697-F6F9-461E-ACEC-CB5CA1422F52}" type="parTrans" cxnId="{65B4E3C2-223D-4B7E-82FC-2AC3A9116F10}">
      <dgm:prSet/>
      <dgm:spPr/>
      <dgm:t>
        <a:bodyPr/>
        <a:lstStyle/>
        <a:p>
          <a:endParaRPr lang="ru-RU"/>
        </a:p>
      </dgm:t>
    </dgm:pt>
    <dgm:pt modelId="{7C9AA188-C336-4209-8153-5831268329D4}" type="sibTrans" cxnId="{65B4E3C2-223D-4B7E-82FC-2AC3A9116F10}">
      <dgm:prSet/>
      <dgm:spPr/>
      <dgm:t>
        <a:bodyPr/>
        <a:lstStyle/>
        <a:p>
          <a:endParaRPr lang="ru-RU"/>
        </a:p>
      </dgm:t>
    </dgm:pt>
    <dgm:pt modelId="{A42DAB95-8625-47E8-B411-3441B6F75B96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</a:t>
          </a:r>
          <a:r>
            <a:rPr lang="ru-RU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DDF5F-D5AB-4922-9443-77EC9B7DCB57}" type="parTrans" cxnId="{06268C9C-8726-491C-A06A-B5433D3C31EC}">
      <dgm:prSet/>
      <dgm:spPr/>
      <dgm:t>
        <a:bodyPr/>
        <a:lstStyle/>
        <a:p>
          <a:endParaRPr lang="ru-RU"/>
        </a:p>
      </dgm:t>
    </dgm:pt>
    <dgm:pt modelId="{05BECB4D-01AD-4E37-94CA-A9CFD30F2377}" type="sibTrans" cxnId="{06268C9C-8726-491C-A06A-B5433D3C31EC}">
      <dgm:prSet/>
      <dgm:spPr/>
      <dgm:t>
        <a:bodyPr/>
        <a:lstStyle/>
        <a:p>
          <a:endParaRPr lang="ru-RU"/>
        </a:p>
      </dgm:t>
    </dgm:pt>
    <dgm:pt modelId="{2AB0A287-BD23-4DD3-ADF1-BC47749A06B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Объемы финансирования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93A44-40E2-49E9-AA36-A5C4EF481883}" type="parTrans" cxnId="{BBC1863D-4B6A-4CE7-BBDC-294C8A2219DE}">
      <dgm:prSet/>
      <dgm:spPr/>
      <dgm:t>
        <a:bodyPr/>
        <a:lstStyle/>
        <a:p>
          <a:endParaRPr lang="ru-RU"/>
        </a:p>
      </dgm:t>
    </dgm:pt>
    <dgm:pt modelId="{BC554865-BC4F-4F8E-AADA-2FEA1EE06BD1}" type="sibTrans" cxnId="{BBC1863D-4B6A-4CE7-BBDC-294C8A2219DE}">
      <dgm:prSet/>
      <dgm:spPr/>
      <dgm:t>
        <a:bodyPr/>
        <a:lstStyle/>
        <a:p>
          <a:endParaRPr lang="ru-RU"/>
        </a:p>
      </dgm:t>
    </dgm:pt>
    <dgm:pt modelId="{C16B1CA2-A728-4361-AE9C-54D36977299F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0,00 тыс. рублей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2444A-3094-46CB-9BEA-1585D2D10AC8}" type="parTrans" cxnId="{A1F27705-4456-4A99-AB87-77D3D7D70B41}">
      <dgm:prSet/>
      <dgm:spPr/>
      <dgm:t>
        <a:bodyPr/>
        <a:lstStyle/>
        <a:p>
          <a:endParaRPr lang="ru-RU"/>
        </a:p>
      </dgm:t>
    </dgm:pt>
    <dgm:pt modelId="{04DBED89-28D2-4BC5-9E47-144633B45783}" type="sibTrans" cxnId="{A1F27705-4456-4A99-AB87-77D3D7D70B41}">
      <dgm:prSet/>
      <dgm:spPr/>
      <dgm:t>
        <a:bodyPr/>
        <a:lstStyle/>
        <a:p>
          <a:endParaRPr lang="ru-RU"/>
        </a:p>
      </dgm:t>
    </dgm:pt>
    <dgm:pt modelId="{00EB4AA2-25D8-4D56-AB3E-773E601D75D8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средств краевого бюджета на реализацию проектов по решению вопросов местного значения на определенном участке территории муниципального образования, инициированных органами ТОС с учетом денежных средств, поступивших от жителей муниципального образования на расчетный счет органа ТОС</a:t>
          </a:r>
          <a:endParaRPr lang="ru-RU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47A19-E33A-4365-A787-F118182A8BC0}" type="parTrans" cxnId="{4F176A66-B029-4AB3-A49B-BB56A97B4100}">
      <dgm:prSet/>
      <dgm:spPr/>
      <dgm:t>
        <a:bodyPr/>
        <a:lstStyle/>
        <a:p>
          <a:endParaRPr lang="ru-RU"/>
        </a:p>
      </dgm:t>
    </dgm:pt>
    <dgm:pt modelId="{611E4031-7CB2-40F0-A4FF-1E3A21018846}" type="sibTrans" cxnId="{4F176A66-B029-4AB3-A49B-BB56A97B4100}">
      <dgm:prSet/>
      <dgm:spPr/>
      <dgm:t>
        <a:bodyPr/>
        <a:lstStyle/>
        <a:p>
          <a:endParaRPr lang="ru-RU"/>
        </a:p>
      </dgm:t>
    </dgm:pt>
    <dgm:pt modelId="{44BF3046-3591-48E8-AFCB-701BE2262411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900,00 тыс. рублей</a:t>
          </a:r>
        </a:p>
      </dgm:t>
    </dgm:pt>
    <dgm:pt modelId="{B780838D-6CF6-4675-8DA9-7230E70675EC}" type="parTrans" cxnId="{87025CBB-74E2-4E9A-8089-E5575C5A6903}">
      <dgm:prSet/>
      <dgm:spPr/>
      <dgm:t>
        <a:bodyPr/>
        <a:lstStyle/>
        <a:p>
          <a:endParaRPr lang="ru-RU"/>
        </a:p>
      </dgm:t>
    </dgm:pt>
    <dgm:pt modelId="{0988C364-4088-49A3-9F96-C78284B0B401}" type="sibTrans" cxnId="{87025CBB-74E2-4E9A-8089-E5575C5A6903}">
      <dgm:prSet/>
      <dgm:spPr/>
      <dgm:t>
        <a:bodyPr/>
        <a:lstStyle/>
        <a:p>
          <a:endParaRPr lang="ru-RU"/>
        </a:p>
      </dgm:t>
    </dgm:pt>
    <dgm:pt modelId="{3E7E846A-97D9-4B0A-B500-C778BF3B7EC5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-  900,00 тыс. рублей</a:t>
          </a:r>
        </a:p>
      </dgm:t>
    </dgm:pt>
    <dgm:pt modelId="{AF90438F-96EC-40CF-B0AB-09514D62DDE0}" type="parTrans" cxnId="{D9DBE478-9BEC-4792-8B57-0CC7B206890E}">
      <dgm:prSet/>
      <dgm:spPr/>
      <dgm:t>
        <a:bodyPr/>
        <a:lstStyle/>
        <a:p>
          <a:endParaRPr lang="ru-RU"/>
        </a:p>
      </dgm:t>
    </dgm:pt>
    <dgm:pt modelId="{3783B433-2CCE-412F-9377-809105B054DD}" type="sibTrans" cxnId="{D9DBE478-9BEC-4792-8B57-0CC7B206890E}">
      <dgm:prSet/>
      <dgm:spPr/>
      <dgm:t>
        <a:bodyPr/>
        <a:lstStyle/>
        <a:p>
          <a:endParaRPr lang="ru-RU"/>
        </a:p>
      </dgm:t>
    </dgm:pt>
    <dgm:pt modelId="{E5E8B546-65EE-4CF7-8AA2-5A152E3880A3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- средства жителей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01536-2FD2-4F3E-A960-B40E9A207B50}" type="parTrans" cxnId="{1092C94E-39A1-40FF-A5D9-3A4E9021F851}">
      <dgm:prSet/>
      <dgm:spPr/>
      <dgm:t>
        <a:bodyPr/>
        <a:lstStyle/>
        <a:p>
          <a:endParaRPr lang="ru-RU"/>
        </a:p>
      </dgm:t>
    </dgm:pt>
    <dgm:pt modelId="{4ED29960-A260-455E-9BEA-75BF97378378}" type="sibTrans" cxnId="{1092C94E-39A1-40FF-A5D9-3A4E9021F851}">
      <dgm:prSet/>
      <dgm:spPr/>
      <dgm:t>
        <a:bodyPr/>
        <a:lstStyle/>
        <a:p>
          <a:endParaRPr lang="ru-RU"/>
        </a:p>
      </dgm:t>
    </dgm:pt>
    <dgm:pt modelId="{0B797A38-278C-43DD-9C95-63C62909C672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75% - средства краевого бюджета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FE33A-08EA-430D-A2B7-60AA9E2E652E}" type="parTrans" cxnId="{EFDFA162-67E4-4DDA-AB54-22B112E5685E}">
      <dgm:prSet/>
      <dgm:spPr/>
      <dgm:t>
        <a:bodyPr/>
        <a:lstStyle/>
        <a:p>
          <a:endParaRPr lang="ru-RU"/>
        </a:p>
      </dgm:t>
    </dgm:pt>
    <dgm:pt modelId="{3930C2E1-DFB5-45DD-A226-06BE0E658A87}" type="sibTrans" cxnId="{EFDFA162-67E4-4DDA-AB54-22B112E5685E}">
      <dgm:prSet/>
      <dgm:spPr/>
      <dgm:t>
        <a:bodyPr/>
        <a:lstStyle/>
        <a:p>
          <a:endParaRPr lang="ru-RU"/>
        </a:p>
      </dgm:t>
    </dgm:pt>
    <dgm:pt modelId="{D0153BE1-964C-4AE5-A169-9E614EF22B7C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</a:t>
          </a:r>
          <a:endParaRPr lang="ru-RU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D7713-9478-4C39-A9D8-41D9CDD6DB95}" type="parTrans" cxnId="{EAE3587C-0B6B-47AB-846C-90F022764588}">
      <dgm:prSet/>
      <dgm:spPr/>
      <dgm:t>
        <a:bodyPr/>
        <a:lstStyle/>
        <a:p>
          <a:endParaRPr lang="ru-RU"/>
        </a:p>
      </dgm:t>
    </dgm:pt>
    <dgm:pt modelId="{BB11C3B2-7573-4099-B5A4-6FDCB32EC67B}" type="sibTrans" cxnId="{EAE3587C-0B6B-47AB-846C-90F022764588}">
      <dgm:prSet/>
      <dgm:spPr/>
      <dgm:t>
        <a:bodyPr/>
        <a:lstStyle/>
        <a:p>
          <a:endParaRPr lang="ru-RU"/>
        </a:p>
      </dgm:t>
    </dgm:pt>
    <dgm:pt modelId="{28E4DBF6-3A24-40A1-B2F8-C155C532FDA5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жителей сельского или городского населенного пункта, где создан ТОС,  не должно превышать 10000 человек.</a:t>
          </a:r>
          <a:endParaRPr lang="ru-RU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BAC9A-FFBA-424D-8E15-9B1CCA5AA37B}" type="parTrans" cxnId="{A7C0C8CD-4F4A-4066-ADDE-4C17C3BFAA96}">
      <dgm:prSet/>
      <dgm:spPr/>
      <dgm:t>
        <a:bodyPr/>
        <a:lstStyle/>
        <a:p>
          <a:endParaRPr lang="ru-RU"/>
        </a:p>
      </dgm:t>
    </dgm:pt>
    <dgm:pt modelId="{436224FE-5CB2-419B-8FA9-1DEE066E812B}" type="sibTrans" cxnId="{A7C0C8CD-4F4A-4066-ADDE-4C17C3BFAA96}">
      <dgm:prSet/>
      <dgm:spPr/>
      <dgm:t>
        <a:bodyPr/>
        <a:lstStyle/>
        <a:p>
          <a:endParaRPr lang="ru-RU"/>
        </a:p>
      </dgm:t>
    </dgm:pt>
    <dgm:pt modelId="{8BFA591C-C90F-498C-84F7-40D985890D21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ru-RU" sz="1600" b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 органов ТОС </a:t>
          </a:r>
          <a:endParaRPr lang="ru-RU" sz="1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FFE69-8AD2-4264-9898-28AEE309E058}" type="parTrans" cxnId="{9C7487E8-CDAA-4650-A110-C5D845E89CF8}">
      <dgm:prSet/>
      <dgm:spPr/>
      <dgm:t>
        <a:bodyPr/>
        <a:lstStyle/>
        <a:p>
          <a:endParaRPr lang="ru-RU"/>
        </a:p>
      </dgm:t>
    </dgm:pt>
    <dgm:pt modelId="{23A67A3B-610B-43FD-9D00-6F69EB858CBE}" type="sibTrans" cxnId="{9C7487E8-CDAA-4650-A110-C5D845E89CF8}">
      <dgm:prSet/>
      <dgm:spPr/>
      <dgm:t>
        <a:bodyPr/>
        <a:lstStyle/>
        <a:p>
          <a:endParaRPr lang="ru-RU"/>
        </a:p>
      </dgm:t>
    </dgm:pt>
    <dgm:pt modelId="{571F9FC3-728C-401B-944D-251D8FAB4015}" type="pres">
      <dgm:prSet presAssocID="{7A256A84-7D4D-4BD6-8E8C-C8CB058DC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58A94-80B9-4F4A-9C4A-100BF0421220}" type="pres">
      <dgm:prSet presAssocID="{2AB0A287-BD23-4DD3-ADF1-BC47749A06B0}" presName="boxAndChildren" presStyleCnt="0"/>
      <dgm:spPr/>
    </dgm:pt>
    <dgm:pt modelId="{ED80F071-B5A6-4213-813F-ED24BB910222}" type="pres">
      <dgm:prSet presAssocID="{2AB0A287-BD23-4DD3-ADF1-BC47749A06B0}" presName="parentTextBox" presStyleLbl="node1" presStyleIdx="0" presStyleCnt="4"/>
      <dgm:spPr/>
      <dgm:t>
        <a:bodyPr/>
        <a:lstStyle/>
        <a:p>
          <a:endParaRPr lang="ru-RU"/>
        </a:p>
      </dgm:t>
    </dgm:pt>
    <dgm:pt modelId="{24983B97-1F20-467E-97C6-23E3912E3F78}" type="pres">
      <dgm:prSet presAssocID="{2AB0A287-BD23-4DD3-ADF1-BC47749A06B0}" presName="entireBox" presStyleLbl="node1" presStyleIdx="0" presStyleCnt="4"/>
      <dgm:spPr/>
      <dgm:t>
        <a:bodyPr/>
        <a:lstStyle/>
        <a:p>
          <a:endParaRPr lang="ru-RU"/>
        </a:p>
      </dgm:t>
    </dgm:pt>
    <dgm:pt modelId="{4FB4B9E1-869A-4FCB-AECC-872D588EF430}" type="pres">
      <dgm:prSet presAssocID="{2AB0A287-BD23-4DD3-ADF1-BC47749A06B0}" presName="descendantBox" presStyleCnt="0"/>
      <dgm:spPr/>
    </dgm:pt>
    <dgm:pt modelId="{42C95CBD-BBF6-4FCE-A55E-D28C5014626B}" type="pres">
      <dgm:prSet presAssocID="{C16B1CA2-A728-4361-AE9C-54D36977299F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E32F6-EB8F-4D5F-9937-8AB30B05220B}" type="pres">
      <dgm:prSet presAssocID="{44BF3046-3591-48E8-AFCB-701BE2262411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5886A-EC94-4276-A635-E4C1B4D1874E}" type="pres">
      <dgm:prSet presAssocID="{3E7E846A-97D9-4B0A-B500-C778BF3B7EC5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405C-F79E-4470-B5FB-A2412DDEF0B6}" type="pres">
      <dgm:prSet presAssocID="{05BECB4D-01AD-4E37-94CA-A9CFD30F2377}" presName="sp" presStyleCnt="0"/>
      <dgm:spPr/>
    </dgm:pt>
    <dgm:pt modelId="{913B36FC-AF6A-4BF5-8F52-8E65F6DA3552}" type="pres">
      <dgm:prSet presAssocID="{A42DAB95-8625-47E8-B411-3441B6F75B96}" presName="arrowAndChildren" presStyleCnt="0"/>
      <dgm:spPr/>
    </dgm:pt>
    <dgm:pt modelId="{97302BDD-C880-4E16-9354-CA8EF61BDC0B}" type="pres">
      <dgm:prSet presAssocID="{A42DAB95-8625-47E8-B411-3441B6F75B96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18FED1F0-5E49-4FF9-B5FA-B988E8C780D8}" type="pres">
      <dgm:prSet presAssocID="{A42DAB95-8625-47E8-B411-3441B6F75B96}" presName="arrow" presStyleLbl="node1" presStyleIdx="1" presStyleCnt="4" custLinFactNeighborX="183" custLinFactNeighborY="-1447"/>
      <dgm:spPr/>
      <dgm:t>
        <a:bodyPr/>
        <a:lstStyle/>
        <a:p>
          <a:endParaRPr lang="ru-RU"/>
        </a:p>
      </dgm:t>
    </dgm:pt>
    <dgm:pt modelId="{B8DFF112-B113-40A3-9112-5EC93E869D9B}" type="pres">
      <dgm:prSet presAssocID="{A42DAB95-8625-47E8-B411-3441B6F75B96}" presName="descendantArrow" presStyleCnt="0"/>
      <dgm:spPr/>
    </dgm:pt>
    <dgm:pt modelId="{236A9C91-1C6C-42D1-8B5D-61B62F862859}" type="pres">
      <dgm:prSet presAssocID="{E5E8B546-65EE-4CF7-8AA2-5A152E3880A3}" presName="childTextArrow" presStyleLbl="fgAccFollowNode1" presStyleIdx="3" presStyleCnt="8" custScaleY="106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04D3A-4F90-4398-A26A-710B7952DF81}" type="pres">
      <dgm:prSet presAssocID="{0B797A38-278C-43DD-9C95-63C62909C672}" presName="childTextArrow" presStyleLbl="fgAccFollowNode1" presStyleIdx="4" presStyleCnt="8" custScaleY="106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2D654-D764-4350-9AA2-F196E53CF81A}" type="pres">
      <dgm:prSet presAssocID="{BB11C3B2-7573-4099-B5A4-6FDCB32EC67B}" presName="sp" presStyleCnt="0"/>
      <dgm:spPr/>
    </dgm:pt>
    <dgm:pt modelId="{81449580-5E96-4171-9918-ED430865600E}" type="pres">
      <dgm:prSet presAssocID="{D0153BE1-964C-4AE5-A169-9E614EF22B7C}" presName="arrowAndChildren" presStyleCnt="0"/>
      <dgm:spPr/>
    </dgm:pt>
    <dgm:pt modelId="{DD02D834-23A7-4D49-8CE5-2E633048B915}" type="pres">
      <dgm:prSet presAssocID="{D0153BE1-964C-4AE5-A169-9E614EF22B7C}" presName="parentTextArrow" presStyleLbl="node1" presStyleIdx="1" presStyleCnt="4" custLinFactNeighborX="316" custLinFactNeighborY="-4163"/>
      <dgm:spPr/>
      <dgm:t>
        <a:bodyPr/>
        <a:lstStyle/>
        <a:p>
          <a:endParaRPr lang="ru-RU"/>
        </a:p>
      </dgm:t>
    </dgm:pt>
    <dgm:pt modelId="{8F47574B-78DC-4364-9C94-A5FEDF9A3137}" type="pres">
      <dgm:prSet presAssocID="{D0153BE1-964C-4AE5-A169-9E614EF22B7C}" presName="arrow" presStyleLbl="node1" presStyleIdx="2" presStyleCnt="4" custLinFactNeighborX="-956" custLinFactNeighborY="123"/>
      <dgm:spPr/>
      <dgm:t>
        <a:bodyPr/>
        <a:lstStyle/>
        <a:p>
          <a:endParaRPr lang="ru-RU"/>
        </a:p>
      </dgm:t>
    </dgm:pt>
    <dgm:pt modelId="{9F30D1CF-B567-4697-BC7B-76E5A980D3FD}" type="pres">
      <dgm:prSet presAssocID="{D0153BE1-964C-4AE5-A169-9E614EF22B7C}" presName="descendantArrow" presStyleCnt="0"/>
      <dgm:spPr/>
    </dgm:pt>
    <dgm:pt modelId="{B1733CD6-E09F-4C8D-92A3-3503CF40C533}" type="pres">
      <dgm:prSet presAssocID="{8BFA591C-C90F-498C-84F7-40D985890D21}" presName="childTextArrow" presStyleLbl="fgAccFollowNode1" presStyleIdx="5" presStyleCnt="8" custScaleY="12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A926-B872-407C-9612-41F6523C30FA}" type="pres">
      <dgm:prSet presAssocID="{28E4DBF6-3A24-40A1-B2F8-C155C532FDA5}" presName="childTextArrow" presStyleLbl="fgAccFollowNode1" presStyleIdx="6" presStyleCnt="8" custScaleY="123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AE3C7-7FDA-4EAE-9ACC-A9306ADB77FA}" type="pres">
      <dgm:prSet presAssocID="{7C9AA188-C336-4209-8153-5831268329D4}" presName="sp" presStyleCnt="0"/>
      <dgm:spPr/>
    </dgm:pt>
    <dgm:pt modelId="{A31AF8FE-3950-47CF-BDD6-246BAE5990E4}" type="pres">
      <dgm:prSet presAssocID="{6110D01A-151E-4C23-BB04-F01BEA6E0730}" presName="arrowAndChildren" presStyleCnt="0"/>
      <dgm:spPr/>
    </dgm:pt>
    <dgm:pt modelId="{70154621-BBFB-4304-B080-39F7E47DF468}" type="pres">
      <dgm:prSet presAssocID="{6110D01A-151E-4C23-BB04-F01BEA6E073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CB7CA5E-B2CD-4847-AE07-B87D21CD2608}" type="pres">
      <dgm:prSet presAssocID="{6110D01A-151E-4C23-BB04-F01BEA6E0730}" presName="arrow" presStyleLbl="node1" presStyleIdx="3" presStyleCnt="4" custLinFactNeighborX="151" custLinFactNeighborY="-47"/>
      <dgm:spPr/>
      <dgm:t>
        <a:bodyPr/>
        <a:lstStyle/>
        <a:p>
          <a:endParaRPr lang="ru-RU"/>
        </a:p>
      </dgm:t>
    </dgm:pt>
    <dgm:pt modelId="{A2943A21-EB97-4AB3-A6FC-BF769FEED7B8}" type="pres">
      <dgm:prSet presAssocID="{6110D01A-151E-4C23-BB04-F01BEA6E0730}" presName="descendantArrow" presStyleCnt="0"/>
      <dgm:spPr/>
    </dgm:pt>
    <dgm:pt modelId="{49238818-5533-43BB-9222-DF04FA064691}" type="pres">
      <dgm:prSet presAssocID="{00EB4AA2-25D8-4D56-AB3E-773E601D75D8}" presName="childTextArrow" presStyleLbl="fgAccFollowNode1" presStyleIdx="7" presStyleCnt="8" custScaleY="156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2C94E-39A1-40FF-A5D9-3A4E9021F851}" srcId="{A42DAB95-8625-47E8-B411-3441B6F75B96}" destId="{E5E8B546-65EE-4CF7-8AA2-5A152E3880A3}" srcOrd="0" destOrd="0" parTransId="{3F601536-2FD2-4F3E-A960-B40E9A207B50}" sibTransId="{4ED29960-A260-455E-9BEA-75BF97378378}"/>
    <dgm:cxn modelId="{F792C9F4-2A61-47ED-BCEB-60B913E25EE1}" type="presOf" srcId="{A42DAB95-8625-47E8-B411-3441B6F75B96}" destId="{97302BDD-C880-4E16-9354-CA8EF61BDC0B}" srcOrd="0" destOrd="0" presId="urn:microsoft.com/office/officeart/2005/8/layout/process4"/>
    <dgm:cxn modelId="{B7B88FE7-1D17-47E6-9C4A-A1446D42B102}" type="presOf" srcId="{28E4DBF6-3A24-40A1-B2F8-C155C532FDA5}" destId="{D506A926-B872-407C-9612-41F6523C30FA}" srcOrd="0" destOrd="0" presId="urn:microsoft.com/office/officeart/2005/8/layout/process4"/>
    <dgm:cxn modelId="{BA702B65-05FE-461D-8AFC-9A904D64BFCE}" type="presOf" srcId="{A42DAB95-8625-47E8-B411-3441B6F75B96}" destId="{18FED1F0-5E49-4FF9-B5FA-B988E8C780D8}" srcOrd="1" destOrd="0" presId="urn:microsoft.com/office/officeart/2005/8/layout/process4"/>
    <dgm:cxn modelId="{7DD38AFB-2B5C-4A0E-B4D4-424B69FB61DE}" type="presOf" srcId="{6110D01A-151E-4C23-BB04-F01BEA6E0730}" destId="{ACB7CA5E-B2CD-4847-AE07-B87D21CD2608}" srcOrd="1" destOrd="0" presId="urn:microsoft.com/office/officeart/2005/8/layout/process4"/>
    <dgm:cxn modelId="{4F176A66-B029-4AB3-A49B-BB56A97B4100}" srcId="{6110D01A-151E-4C23-BB04-F01BEA6E0730}" destId="{00EB4AA2-25D8-4D56-AB3E-773E601D75D8}" srcOrd="0" destOrd="0" parTransId="{44347A19-E33A-4365-A787-F118182A8BC0}" sibTransId="{611E4031-7CB2-40F0-A4FF-1E3A21018846}"/>
    <dgm:cxn modelId="{FC3B5D24-7877-4F49-B634-C16B4F1ED21C}" type="presOf" srcId="{2AB0A287-BD23-4DD3-ADF1-BC47749A06B0}" destId="{ED80F071-B5A6-4213-813F-ED24BB910222}" srcOrd="0" destOrd="0" presId="urn:microsoft.com/office/officeart/2005/8/layout/process4"/>
    <dgm:cxn modelId="{F6BAE607-3487-49A5-B78D-891F5977B203}" type="presOf" srcId="{E5E8B546-65EE-4CF7-8AA2-5A152E3880A3}" destId="{236A9C91-1C6C-42D1-8B5D-61B62F862859}" srcOrd="0" destOrd="0" presId="urn:microsoft.com/office/officeart/2005/8/layout/process4"/>
    <dgm:cxn modelId="{E527B922-8EDC-42DF-9FFD-9CE0A3E47146}" type="presOf" srcId="{2AB0A287-BD23-4DD3-ADF1-BC47749A06B0}" destId="{24983B97-1F20-467E-97C6-23E3912E3F78}" srcOrd="1" destOrd="0" presId="urn:microsoft.com/office/officeart/2005/8/layout/process4"/>
    <dgm:cxn modelId="{BA1CBDBD-D255-4786-A47E-0B541196674B}" type="presOf" srcId="{D0153BE1-964C-4AE5-A169-9E614EF22B7C}" destId="{8F47574B-78DC-4364-9C94-A5FEDF9A3137}" srcOrd="1" destOrd="0" presId="urn:microsoft.com/office/officeart/2005/8/layout/process4"/>
    <dgm:cxn modelId="{D9DBE478-9BEC-4792-8B57-0CC7B206890E}" srcId="{2AB0A287-BD23-4DD3-ADF1-BC47749A06B0}" destId="{3E7E846A-97D9-4B0A-B500-C778BF3B7EC5}" srcOrd="2" destOrd="0" parTransId="{AF90438F-96EC-40CF-B0AB-09514D62DDE0}" sibTransId="{3783B433-2CCE-412F-9377-809105B054DD}"/>
    <dgm:cxn modelId="{65B4E3C2-223D-4B7E-82FC-2AC3A9116F10}" srcId="{7A256A84-7D4D-4BD6-8E8C-C8CB058DC7B5}" destId="{6110D01A-151E-4C23-BB04-F01BEA6E0730}" srcOrd="0" destOrd="0" parTransId="{D7C0D697-F6F9-461E-ACEC-CB5CA1422F52}" sibTransId="{7C9AA188-C336-4209-8153-5831268329D4}"/>
    <dgm:cxn modelId="{9C7487E8-CDAA-4650-A110-C5D845E89CF8}" srcId="{D0153BE1-964C-4AE5-A169-9E614EF22B7C}" destId="{8BFA591C-C90F-498C-84F7-40D985890D21}" srcOrd="0" destOrd="0" parTransId="{65BFFE69-8AD2-4264-9898-28AEE309E058}" sibTransId="{23A67A3B-610B-43FD-9D00-6F69EB858CBE}"/>
    <dgm:cxn modelId="{41100DC5-D699-4F6B-B217-0BCBBCC3C880}" type="presOf" srcId="{C16B1CA2-A728-4361-AE9C-54D36977299F}" destId="{42C95CBD-BBF6-4FCE-A55E-D28C5014626B}" srcOrd="0" destOrd="0" presId="urn:microsoft.com/office/officeart/2005/8/layout/process4"/>
    <dgm:cxn modelId="{06268C9C-8726-491C-A06A-B5433D3C31EC}" srcId="{7A256A84-7D4D-4BD6-8E8C-C8CB058DC7B5}" destId="{A42DAB95-8625-47E8-B411-3441B6F75B96}" srcOrd="2" destOrd="0" parTransId="{20FDDF5F-D5AB-4922-9443-77EC9B7DCB57}" sibTransId="{05BECB4D-01AD-4E37-94CA-A9CFD30F2377}"/>
    <dgm:cxn modelId="{58C74757-0C04-4996-BEE3-381DD96C277A}" type="presOf" srcId="{8BFA591C-C90F-498C-84F7-40D985890D21}" destId="{B1733CD6-E09F-4C8D-92A3-3503CF40C533}" srcOrd="0" destOrd="0" presId="urn:microsoft.com/office/officeart/2005/8/layout/process4"/>
    <dgm:cxn modelId="{EFDFA162-67E4-4DDA-AB54-22B112E5685E}" srcId="{A42DAB95-8625-47E8-B411-3441B6F75B96}" destId="{0B797A38-278C-43DD-9C95-63C62909C672}" srcOrd="1" destOrd="0" parTransId="{214FE33A-08EA-430D-A2B7-60AA9E2E652E}" sibTransId="{3930C2E1-DFB5-45DD-A226-06BE0E658A87}"/>
    <dgm:cxn modelId="{A7C0C8CD-4F4A-4066-ADDE-4C17C3BFAA96}" srcId="{D0153BE1-964C-4AE5-A169-9E614EF22B7C}" destId="{28E4DBF6-3A24-40A1-B2F8-C155C532FDA5}" srcOrd="1" destOrd="0" parTransId="{333BAC9A-FFBA-424D-8E15-9B1CCA5AA37B}" sibTransId="{436224FE-5CB2-419B-8FA9-1DEE066E812B}"/>
    <dgm:cxn modelId="{411B5587-69C2-4B64-AAE8-049D7D6D01F0}" type="presOf" srcId="{0B797A38-278C-43DD-9C95-63C62909C672}" destId="{0E904D3A-4F90-4398-A26A-710B7952DF81}" srcOrd="0" destOrd="0" presId="urn:microsoft.com/office/officeart/2005/8/layout/process4"/>
    <dgm:cxn modelId="{87025CBB-74E2-4E9A-8089-E5575C5A6903}" srcId="{2AB0A287-BD23-4DD3-ADF1-BC47749A06B0}" destId="{44BF3046-3591-48E8-AFCB-701BE2262411}" srcOrd="1" destOrd="0" parTransId="{B780838D-6CF6-4675-8DA9-7230E70675EC}" sibTransId="{0988C364-4088-49A3-9F96-C78284B0B401}"/>
    <dgm:cxn modelId="{07FAE19B-3444-4216-AE84-2D579F0E1219}" type="presOf" srcId="{00EB4AA2-25D8-4D56-AB3E-773E601D75D8}" destId="{49238818-5533-43BB-9222-DF04FA064691}" srcOrd="0" destOrd="0" presId="urn:microsoft.com/office/officeart/2005/8/layout/process4"/>
    <dgm:cxn modelId="{EAE3587C-0B6B-47AB-846C-90F022764588}" srcId="{7A256A84-7D4D-4BD6-8E8C-C8CB058DC7B5}" destId="{D0153BE1-964C-4AE5-A169-9E614EF22B7C}" srcOrd="1" destOrd="0" parTransId="{230D7713-9478-4C39-A9D8-41D9CDD6DB95}" sibTransId="{BB11C3B2-7573-4099-B5A4-6FDCB32EC67B}"/>
    <dgm:cxn modelId="{8542ABC9-ABF3-4A0B-86FE-B4CCB975AA7C}" type="presOf" srcId="{3E7E846A-97D9-4B0A-B500-C778BF3B7EC5}" destId="{B395886A-EC94-4276-A635-E4C1B4D1874E}" srcOrd="0" destOrd="0" presId="urn:microsoft.com/office/officeart/2005/8/layout/process4"/>
    <dgm:cxn modelId="{15C968E4-F470-4F49-933C-550D914CB04E}" type="presOf" srcId="{D0153BE1-964C-4AE5-A169-9E614EF22B7C}" destId="{DD02D834-23A7-4D49-8CE5-2E633048B915}" srcOrd="0" destOrd="0" presId="urn:microsoft.com/office/officeart/2005/8/layout/process4"/>
    <dgm:cxn modelId="{B6C6FE8C-BE80-447D-BBCF-9AC011777D80}" type="presOf" srcId="{7A256A84-7D4D-4BD6-8E8C-C8CB058DC7B5}" destId="{571F9FC3-728C-401B-944D-251D8FAB4015}" srcOrd="0" destOrd="0" presId="urn:microsoft.com/office/officeart/2005/8/layout/process4"/>
    <dgm:cxn modelId="{A1F27705-4456-4A99-AB87-77D3D7D70B41}" srcId="{2AB0A287-BD23-4DD3-ADF1-BC47749A06B0}" destId="{C16B1CA2-A728-4361-AE9C-54D36977299F}" srcOrd="0" destOrd="0" parTransId="{30E2444A-3094-46CB-9BEA-1585D2D10AC8}" sibTransId="{04DBED89-28D2-4BC5-9E47-144633B45783}"/>
    <dgm:cxn modelId="{6D54DFE6-E54C-42EC-A7FF-C3A41906D5A7}" type="presOf" srcId="{6110D01A-151E-4C23-BB04-F01BEA6E0730}" destId="{70154621-BBFB-4304-B080-39F7E47DF468}" srcOrd="0" destOrd="0" presId="urn:microsoft.com/office/officeart/2005/8/layout/process4"/>
    <dgm:cxn modelId="{EBF660F0-3899-4004-B4D8-38E65B024A5C}" type="presOf" srcId="{44BF3046-3591-48E8-AFCB-701BE2262411}" destId="{269E32F6-EB8F-4D5F-9937-8AB30B05220B}" srcOrd="0" destOrd="0" presId="urn:microsoft.com/office/officeart/2005/8/layout/process4"/>
    <dgm:cxn modelId="{BBC1863D-4B6A-4CE7-BBDC-294C8A2219DE}" srcId="{7A256A84-7D4D-4BD6-8E8C-C8CB058DC7B5}" destId="{2AB0A287-BD23-4DD3-ADF1-BC47749A06B0}" srcOrd="3" destOrd="0" parTransId="{3C793A44-40E2-49E9-AA36-A5C4EF481883}" sibTransId="{BC554865-BC4F-4F8E-AADA-2FEA1EE06BD1}"/>
    <dgm:cxn modelId="{5087705E-2D9B-4CD7-BF48-94115FE43287}" type="presParOf" srcId="{571F9FC3-728C-401B-944D-251D8FAB4015}" destId="{55558A94-80B9-4F4A-9C4A-100BF0421220}" srcOrd="0" destOrd="0" presId="urn:microsoft.com/office/officeart/2005/8/layout/process4"/>
    <dgm:cxn modelId="{FFEAE985-8877-46C0-99F1-9C4ADD772EE7}" type="presParOf" srcId="{55558A94-80B9-4F4A-9C4A-100BF0421220}" destId="{ED80F071-B5A6-4213-813F-ED24BB910222}" srcOrd="0" destOrd="0" presId="urn:microsoft.com/office/officeart/2005/8/layout/process4"/>
    <dgm:cxn modelId="{B0AEF61E-15E4-4569-B0D3-626F00541C5B}" type="presParOf" srcId="{55558A94-80B9-4F4A-9C4A-100BF0421220}" destId="{24983B97-1F20-467E-97C6-23E3912E3F78}" srcOrd="1" destOrd="0" presId="urn:microsoft.com/office/officeart/2005/8/layout/process4"/>
    <dgm:cxn modelId="{AF718AB3-6C03-47ED-92A7-CD43927260A8}" type="presParOf" srcId="{55558A94-80B9-4F4A-9C4A-100BF0421220}" destId="{4FB4B9E1-869A-4FCB-AECC-872D588EF430}" srcOrd="2" destOrd="0" presId="urn:microsoft.com/office/officeart/2005/8/layout/process4"/>
    <dgm:cxn modelId="{94592D76-11C6-4DC7-81BB-BF85A87C6C5B}" type="presParOf" srcId="{4FB4B9E1-869A-4FCB-AECC-872D588EF430}" destId="{42C95CBD-BBF6-4FCE-A55E-D28C5014626B}" srcOrd="0" destOrd="0" presId="urn:microsoft.com/office/officeart/2005/8/layout/process4"/>
    <dgm:cxn modelId="{D7EED5BF-104C-4BC3-B1BF-47987F6BDF08}" type="presParOf" srcId="{4FB4B9E1-869A-4FCB-AECC-872D588EF430}" destId="{269E32F6-EB8F-4D5F-9937-8AB30B05220B}" srcOrd="1" destOrd="0" presId="urn:microsoft.com/office/officeart/2005/8/layout/process4"/>
    <dgm:cxn modelId="{1A3B1CAF-F063-415B-82D9-6F2C0E2CC1EA}" type="presParOf" srcId="{4FB4B9E1-869A-4FCB-AECC-872D588EF430}" destId="{B395886A-EC94-4276-A635-E4C1B4D1874E}" srcOrd="2" destOrd="0" presId="urn:microsoft.com/office/officeart/2005/8/layout/process4"/>
    <dgm:cxn modelId="{E4789CD6-C791-4D7B-B031-4C493D7F1FDD}" type="presParOf" srcId="{571F9FC3-728C-401B-944D-251D8FAB4015}" destId="{E10A405C-F79E-4470-B5FB-A2412DDEF0B6}" srcOrd="1" destOrd="0" presId="urn:microsoft.com/office/officeart/2005/8/layout/process4"/>
    <dgm:cxn modelId="{6752780B-20FD-435D-BA1E-ADE7AF63FCA1}" type="presParOf" srcId="{571F9FC3-728C-401B-944D-251D8FAB4015}" destId="{913B36FC-AF6A-4BF5-8F52-8E65F6DA3552}" srcOrd="2" destOrd="0" presId="urn:microsoft.com/office/officeart/2005/8/layout/process4"/>
    <dgm:cxn modelId="{2C97FA8B-8144-4B78-A819-62F7A2771C42}" type="presParOf" srcId="{913B36FC-AF6A-4BF5-8F52-8E65F6DA3552}" destId="{97302BDD-C880-4E16-9354-CA8EF61BDC0B}" srcOrd="0" destOrd="0" presId="urn:microsoft.com/office/officeart/2005/8/layout/process4"/>
    <dgm:cxn modelId="{7FE03D23-2828-44AA-9486-71EF9773F397}" type="presParOf" srcId="{913B36FC-AF6A-4BF5-8F52-8E65F6DA3552}" destId="{18FED1F0-5E49-4FF9-B5FA-B988E8C780D8}" srcOrd="1" destOrd="0" presId="urn:microsoft.com/office/officeart/2005/8/layout/process4"/>
    <dgm:cxn modelId="{F93A82BD-E75E-439A-99DE-9FE1F294DC19}" type="presParOf" srcId="{913B36FC-AF6A-4BF5-8F52-8E65F6DA3552}" destId="{B8DFF112-B113-40A3-9112-5EC93E869D9B}" srcOrd="2" destOrd="0" presId="urn:microsoft.com/office/officeart/2005/8/layout/process4"/>
    <dgm:cxn modelId="{604BF699-84BC-40E9-81C3-B48E5B7EC6A6}" type="presParOf" srcId="{B8DFF112-B113-40A3-9112-5EC93E869D9B}" destId="{236A9C91-1C6C-42D1-8B5D-61B62F862859}" srcOrd="0" destOrd="0" presId="urn:microsoft.com/office/officeart/2005/8/layout/process4"/>
    <dgm:cxn modelId="{1EC47343-B1E7-4A80-830D-A39CABFE6310}" type="presParOf" srcId="{B8DFF112-B113-40A3-9112-5EC93E869D9B}" destId="{0E904D3A-4F90-4398-A26A-710B7952DF81}" srcOrd="1" destOrd="0" presId="urn:microsoft.com/office/officeart/2005/8/layout/process4"/>
    <dgm:cxn modelId="{D8C99B2D-7629-49AA-850A-2F6904F1A4A2}" type="presParOf" srcId="{571F9FC3-728C-401B-944D-251D8FAB4015}" destId="{EBD2D654-D764-4350-9AA2-F196E53CF81A}" srcOrd="3" destOrd="0" presId="urn:microsoft.com/office/officeart/2005/8/layout/process4"/>
    <dgm:cxn modelId="{76463F03-A1C3-4FF4-81E6-8E2B9E005401}" type="presParOf" srcId="{571F9FC3-728C-401B-944D-251D8FAB4015}" destId="{81449580-5E96-4171-9918-ED430865600E}" srcOrd="4" destOrd="0" presId="urn:microsoft.com/office/officeart/2005/8/layout/process4"/>
    <dgm:cxn modelId="{1E94A929-3B5E-4E75-B3A0-7068D465B490}" type="presParOf" srcId="{81449580-5E96-4171-9918-ED430865600E}" destId="{DD02D834-23A7-4D49-8CE5-2E633048B915}" srcOrd="0" destOrd="0" presId="urn:microsoft.com/office/officeart/2005/8/layout/process4"/>
    <dgm:cxn modelId="{C8429B5D-EF50-489F-96CE-68AFAE892F6B}" type="presParOf" srcId="{81449580-5E96-4171-9918-ED430865600E}" destId="{8F47574B-78DC-4364-9C94-A5FEDF9A3137}" srcOrd="1" destOrd="0" presId="urn:microsoft.com/office/officeart/2005/8/layout/process4"/>
    <dgm:cxn modelId="{E5166636-FC2F-4841-92D2-9CDECED6F7DC}" type="presParOf" srcId="{81449580-5E96-4171-9918-ED430865600E}" destId="{9F30D1CF-B567-4697-BC7B-76E5A980D3FD}" srcOrd="2" destOrd="0" presId="urn:microsoft.com/office/officeart/2005/8/layout/process4"/>
    <dgm:cxn modelId="{7DCED099-3F87-4BC6-9FFA-DF90389B0E61}" type="presParOf" srcId="{9F30D1CF-B567-4697-BC7B-76E5A980D3FD}" destId="{B1733CD6-E09F-4C8D-92A3-3503CF40C533}" srcOrd="0" destOrd="0" presId="urn:microsoft.com/office/officeart/2005/8/layout/process4"/>
    <dgm:cxn modelId="{87884179-54B4-4A4C-8CD4-556A576377D5}" type="presParOf" srcId="{9F30D1CF-B567-4697-BC7B-76E5A980D3FD}" destId="{D506A926-B872-407C-9612-41F6523C30FA}" srcOrd="1" destOrd="0" presId="urn:microsoft.com/office/officeart/2005/8/layout/process4"/>
    <dgm:cxn modelId="{CEF2B96B-7F6D-4BC4-94D6-22296EC19B05}" type="presParOf" srcId="{571F9FC3-728C-401B-944D-251D8FAB4015}" destId="{56AAE3C7-7FDA-4EAE-9ACC-A9306ADB77FA}" srcOrd="5" destOrd="0" presId="urn:microsoft.com/office/officeart/2005/8/layout/process4"/>
    <dgm:cxn modelId="{70B408F5-FBC4-4657-81DF-935A4710149C}" type="presParOf" srcId="{571F9FC3-728C-401B-944D-251D8FAB4015}" destId="{A31AF8FE-3950-47CF-BDD6-246BAE5990E4}" srcOrd="6" destOrd="0" presId="urn:microsoft.com/office/officeart/2005/8/layout/process4"/>
    <dgm:cxn modelId="{DD209D3B-B039-4082-81C6-A102B8070457}" type="presParOf" srcId="{A31AF8FE-3950-47CF-BDD6-246BAE5990E4}" destId="{70154621-BBFB-4304-B080-39F7E47DF468}" srcOrd="0" destOrd="0" presId="urn:microsoft.com/office/officeart/2005/8/layout/process4"/>
    <dgm:cxn modelId="{B0D4DE4A-A2CE-4A40-95BB-382FB65FE64F}" type="presParOf" srcId="{A31AF8FE-3950-47CF-BDD6-246BAE5990E4}" destId="{ACB7CA5E-B2CD-4847-AE07-B87D21CD2608}" srcOrd="1" destOrd="0" presId="urn:microsoft.com/office/officeart/2005/8/layout/process4"/>
    <dgm:cxn modelId="{EBACAA76-57E9-45D9-9A8F-20FAB780D0DF}" type="presParOf" srcId="{A31AF8FE-3950-47CF-BDD6-246BAE5990E4}" destId="{A2943A21-EB97-4AB3-A6FC-BF769FEED7B8}" srcOrd="2" destOrd="0" presId="urn:microsoft.com/office/officeart/2005/8/layout/process4"/>
    <dgm:cxn modelId="{73E73115-C380-4555-9370-7EBB6E66AE2B}" type="presParOf" srcId="{A2943A21-EB97-4AB3-A6FC-BF769FEED7B8}" destId="{49238818-5533-43BB-9222-DF04FA0646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AFC05-4C88-47C5-AAFE-E73B868544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51730-AD78-4E37-9BE8-F3B44678ED8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2AE31-A125-4BD5-A033-C7A898C66B76}" type="parTrans" cxnId="{028F687F-9B4B-43FB-97AC-EAC8F850CE46}">
      <dgm:prSet/>
      <dgm:spPr/>
      <dgm:t>
        <a:bodyPr/>
        <a:lstStyle/>
        <a:p>
          <a:endParaRPr lang="ru-RU"/>
        </a:p>
      </dgm:t>
    </dgm:pt>
    <dgm:pt modelId="{C680EC44-738E-4EE8-9780-B86A6F8F5426}" type="sibTrans" cxnId="{028F687F-9B4B-43FB-97AC-EAC8F850CE46}">
      <dgm:prSet/>
      <dgm:spPr/>
      <dgm:t>
        <a:bodyPr/>
        <a:lstStyle/>
        <a:p>
          <a:endParaRPr lang="ru-RU"/>
        </a:p>
      </dgm:t>
    </dgm:pt>
    <dgm:pt modelId="{B6DA2910-4808-43F7-98E8-47FC3255AE7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«Лучшее территориальное общественное самоуправление года»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E743B-0F74-4040-BCCD-BE4A769671C4}" type="parTrans" cxnId="{7884CD2C-1696-4770-8E7B-FCBE982D6037}">
      <dgm:prSet/>
      <dgm:spPr/>
      <dgm:t>
        <a:bodyPr/>
        <a:lstStyle/>
        <a:p>
          <a:endParaRPr lang="ru-RU"/>
        </a:p>
      </dgm:t>
    </dgm:pt>
    <dgm:pt modelId="{7E4645F1-83BE-45BE-8323-FDE78E9F1BD3}" type="sibTrans" cxnId="{7884CD2C-1696-4770-8E7B-FCBE982D6037}">
      <dgm:prSet/>
      <dgm:spPr/>
      <dgm:t>
        <a:bodyPr/>
        <a:lstStyle/>
        <a:p>
          <a:endParaRPr lang="ru-RU"/>
        </a:p>
      </dgm:t>
    </dgm:pt>
    <dgm:pt modelId="{4ECCD5D2-77A9-4F6A-B115-6048BF30F0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каждом конкурсе предусматривается 3 победителя</a:t>
          </a:r>
          <a:endParaRPr lang="ru-RU" sz="2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3DE24-AEEC-44AF-B1FE-1226B942262C}" type="parTrans" cxnId="{60C583A9-7AA1-4DA1-9CAC-128348A4787F}">
      <dgm:prSet/>
      <dgm:spPr/>
      <dgm:t>
        <a:bodyPr/>
        <a:lstStyle/>
        <a:p>
          <a:endParaRPr lang="ru-RU"/>
        </a:p>
      </dgm:t>
    </dgm:pt>
    <dgm:pt modelId="{3097994E-402D-49E8-851F-BD77DD40924F}" type="sibTrans" cxnId="{60C583A9-7AA1-4DA1-9CAC-128348A4787F}">
      <dgm:prSet/>
      <dgm:spPr/>
      <dgm:t>
        <a:bodyPr/>
        <a:lstStyle/>
        <a:p>
          <a:endParaRPr lang="ru-RU"/>
        </a:p>
      </dgm:t>
    </dgm:pt>
    <dgm:pt modelId="{FFA95EED-5FFF-483D-8ED5-393E0D47352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ГО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E5DF7-3563-47C2-A0C4-ECF7A26B8484}" type="parTrans" cxnId="{AD8B4D80-AAAA-43EC-ACC8-23DAA7F3D2FA}">
      <dgm:prSet/>
      <dgm:spPr/>
      <dgm:t>
        <a:bodyPr/>
        <a:lstStyle/>
        <a:p>
          <a:endParaRPr lang="ru-RU"/>
        </a:p>
      </dgm:t>
    </dgm:pt>
    <dgm:pt modelId="{5E311675-686F-4446-A53D-687C8FAD41F9}" type="sibTrans" cxnId="{AD8B4D80-AAAA-43EC-ACC8-23DAA7F3D2FA}">
      <dgm:prSet/>
      <dgm:spPr/>
      <dgm:t>
        <a:bodyPr/>
        <a:lstStyle/>
        <a:p>
          <a:endParaRPr lang="ru-RU"/>
        </a:p>
      </dgm:t>
    </dgm:pt>
    <dgm:pt modelId="{D4D822EE-7925-4CE1-A3F0-1BE27210173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«Лучшая местная администрация по работе с территориальным общественным самоуправлением»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97C23-306F-4DB0-AA6C-40B40D50E820}" type="parTrans" cxnId="{CDD2E692-D5DE-4A2C-B264-897FF4C2F748}">
      <dgm:prSet/>
      <dgm:spPr/>
      <dgm:t>
        <a:bodyPr/>
        <a:lstStyle/>
        <a:p>
          <a:endParaRPr lang="ru-RU"/>
        </a:p>
      </dgm:t>
    </dgm:pt>
    <dgm:pt modelId="{76100551-E045-4332-8C8C-BA9DEDDAE80A}" type="sibTrans" cxnId="{CDD2E692-D5DE-4A2C-B264-897FF4C2F748}">
      <dgm:prSet/>
      <dgm:spPr/>
      <dgm:t>
        <a:bodyPr/>
        <a:lstStyle/>
        <a:p>
          <a:endParaRPr lang="ru-RU"/>
        </a:p>
      </dgm:t>
    </dgm:pt>
    <dgm:pt modelId="{B569F987-3904-4CC7-BE98-BEA09D9C1938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ГП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7ACC7-C9EA-487F-A692-5A074F9C4B09}" type="parTrans" cxnId="{307DDF6C-4F3E-4CEF-94EF-70CA65883724}">
      <dgm:prSet/>
      <dgm:spPr/>
      <dgm:t>
        <a:bodyPr/>
        <a:lstStyle/>
        <a:p>
          <a:endParaRPr lang="ru-RU"/>
        </a:p>
      </dgm:t>
    </dgm:pt>
    <dgm:pt modelId="{45F68FC4-ADE2-4D2C-A621-38CA653078BF}" type="sibTrans" cxnId="{307DDF6C-4F3E-4CEF-94EF-70CA65883724}">
      <dgm:prSet/>
      <dgm:spPr/>
      <dgm:t>
        <a:bodyPr/>
        <a:lstStyle/>
        <a:p>
          <a:endParaRPr lang="ru-RU"/>
        </a:p>
      </dgm:t>
    </dgm:pt>
    <dgm:pt modelId="{6ACAD079-4736-438F-9DC9-B811704B41F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1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AC919-D69A-4071-A875-64750FD330A2}" type="parTrans" cxnId="{57BC0620-C58D-4CE4-9C30-8E8CB10B0670}">
      <dgm:prSet/>
      <dgm:spPr/>
      <dgm:t>
        <a:bodyPr/>
        <a:lstStyle/>
        <a:p>
          <a:endParaRPr lang="ru-RU"/>
        </a:p>
      </dgm:t>
    </dgm:pt>
    <dgm:pt modelId="{977EBC59-EB3E-45E2-B038-24C367B732C9}" type="sibTrans" cxnId="{57BC0620-C58D-4CE4-9C30-8E8CB10B0670}">
      <dgm:prSet/>
      <dgm:spPr/>
      <dgm:t>
        <a:bodyPr/>
        <a:lstStyle/>
        <a:p>
          <a:endParaRPr lang="ru-RU"/>
        </a:p>
      </dgm:t>
    </dgm:pt>
    <dgm:pt modelId="{FF17FBA0-C187-4DB6-9CD4-9521A65BD63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900,00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29C5-5A8C-4BEA-9150-6B8C1DB2FF3B}" type="parTrans" cxnId="{2C21B800-CCB7-4F69-89BB-40F8B7D9EB61}">
      <dgm:prSet/>
      <dgm:spPr/>
      <dgm:t>
        <a:bodyPr/>
        <a:lstStyle/>
        <a:p>
          <a:endParaRPr lang="ru-RU"/>
        </a:p>
      </dgm:t>
    </dgm:pt>
    <dgm:pt modelId="{4FB856EA-F657-413C-B6FF-CEE98ECF6297}" type="sibTrans" cxnId="{2C21B800-CCB7-4F69-89BB-40F8B7D9EB61}">
      <dgm:prSet/>
      <dgm:spPr/>
      <dgm:t>
        <a:bodyPr/>
        <a:lstStyle/>
        <a:p>
          <a:endParaRPr lang="ru-RU"/>
        </a:p>
      </dgm:t>
    </dgm:pt>
    <dgm:pt modelId="{EB8FF9A9-DC57-47E4-8C1C-C77CAE97092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00,00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C5379-0BCC-4FEA-BA61-2E89C7FF1D9B}" type="parTrans" cxnId="{3EC3DF4E-39A2-4F0B-BDD5-116B2C94DC99}">
      <dgm:prSet/>
      <dgm:spPr/>
      <dgm:t>
        <a:bodyPr/>
        <a:lstStyle/>
        <a:p>
          <a:endParaRPr lang="ru-RU"/>
        </a:p>
      </dgm:t>
    </dgm:pt>
    <dgm:pt modelId="{67E821DE-751E-45B0-AFDD-E415C8C6F768}" type="sibTrans" cxnId="{3EC3DF4E-39A2-4F0B-BDD5-116B2C94DC99}">
      <dgm:prSet/>
      <dgm:spPr/>
      <dgm:t>
        <a:bodyPr/>
        <a:lstStyle/>
        <a:p>
          <a:endParaRPr lang="ru-RU"/>
        </a:p>
      </dgm:t>
    </dgm:pt>
    <dgm:pt modelId="{AFB3103E-68F3-4131-8110-E882C685A5E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900,00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41A15-5BE9-4075-B9A7-A85A7F587A85}" type="parTrans" cxnId="{2035D604-8870-43C0-B98F-D303BD6B5049}">
      <dgm:prSet/>
      <dgm:spPr/>
      <dgm:t>
        <a:bodyPr/>
        <a:lstStyle/>
        <a:p>
          <a:endParaRPr lang="ru-RU"/>
        </a:p>
      </dgm:t>
    </dgm:pt>
    <dgm:pt modelId="{F5F5075B-431F-4896-8DE3-EF9DA6EB975A}" type="sibTrans" cxnId="{2035D604-8870-43C0-B98F-D303BD6B5049}">
      <dgm:prSet/>
      <dgm:spPr/>
      <dgm:t>
        <a:bodyPr/>
        <a:lstStyle/>
        <a:p>
          <a:endParaRPr lang="ru-RU"/>
        </a:p>
      </dgm:t>
    </dgm:pt>
    <dgm:pt modelId="{0725F647-2A31-47D2-B378-4B8E7B417232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СП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35185-9552-4631-A508-E3F6AC0694EA}" type="parTrans" cxnId="{29078C46-50B2-447C-A890-A958418E4526}">
      <dgm:prSet/>
      <dgm:spPr/>
      <dgm:t>
        <a:bodyPr/>
        <a:lstStyle/>
        <a:p>
          <a:endParaRPr lang="ru-RU"/>
        </a:p>
      </dgm:t>
    </dgm:pt>
    <dgm:pt modelId="{2D21C1DE-DEBF-4015-904D-3B4D3B1FCB59}" type="sibTrans" cxnId="{29078C46-50B2-447C-A890-A958418E4526}">
      <dgm:prSet/>
      <dgm:spPr/>
      <dgm:t>
        <a:bodyPr/>
        <a:lstStyle/>
        <a:p>
          <a:endParaRPr lang="ru-RU"/>
        </a:p>
      </dgm:t>
    </dgm:pt>
    <dgm:pt modelId="{61CBEFF8-118D-4A05-8AB0-8CD03E167A48}" type="pres">
      <dgm:prSet presAssocID="{6A3AFC05-4C88-47C5-AAFE-E73B868544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0BB20-49C2-45E5-834B-6F338538856F}" type="pres">
      <dgm:prSet presAssocID="{6ACAD079-4736-438F-9DC9-B811704B41F1}" presName="boxAndChildren" presStyleCnt="0"/>
      <dgm:spPr/>
    </dgm:pt>
    <dgm:pt modelId="{E78ED6B6-B85E-4A85-80FB-965862B0A6FF}" type="pres">
      <dgm:prSet presAssocID="{6ACAD079-4736-438F-9DC9-B811704B41F1}" presName="parentTextBox" presStyleLbl="node1" presStyleIdx="0" presStyleCnt="3"/>
      <dgm:spPr/>
      <dgm:t>
        <a:bodyPr/>
        <a:lstStyle/>
        <a:p>
          <a:endParaRPr lang="ru-RU"/>
        </a:p>
      </dgm:t>
    </dgm:pt>
    <dgm:pt modelId="{092E51E1-5397-4F9F-A01E-9A78ED9D20CE}" type="pres">
      <dgm:prSet presAssocID="{6ACAD079-4736-438F-9DC9-B811704B41F1}" presName="entireBox" presStyleLbl="node1" presStyleIdx="0" presStyleCnt="3"/>
      <dgm:spPr/>
      <dgm:t>
        <a:bodyPr/>
        <a:lstStyle/>
        <a:p>
          <a:endParaRPr lang="ru-RU"/>
        </a:p>
      </dgm:t>
    </dgm:pt>
    <dgm:pt modelId="{646A1190-82B0-45A5-8599-39207DD7CD37}" type="pres">
      <dgm:prSet presAssocID="{6ACAD079-4736-438F-9DC9-B811704B41F1}" presName="descendantBox" presStyleCnt="0"/>
      <dgm:spPr/>
    </dgm:pt>
    <dgm:pt modelId="{9F50DA4F-98A9-42C0-AD7F-C95DAF80921E}" type="pres">
      <dgm:prSet presAssocID="{EB8FF9A9-DC57-47E4-8C1C-C77CAE97092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82667-D02F-4CC1-8FF0-279ED7A6AAAE}" type="pres">
      <dgm:prSet presAssocID="{AFB3103E-68F3-4131-8110-E882C685A5E9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8EB5-09BE-4689-8D82-4453A8FFC166}" type="pres">
      <dgm:prSet presAssocID="{FF17FBA0-C187-4DB6-9CD4-9521A65BD637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52E70-0483-4EF9-B6AF-695FCF914823}" type="pres">
      <dgm:prSet presAssocID="{3097994E-402D-49E8-851F-BD77DD40924F}" presName="sp" presStyleCnt="0"/>
      <dgm:spPr/>
    </dgm:pt>
    <dgm:pt modelId="{7DB29665-41B5-469D-9D95-3EE0C2D07547}" type="pres">
      <dgm:prSet presAssocID="{4ECCD5D2-77A9-4F6A-B115-6048BF30F067}" presName="arrowAndChildren" presStyleCnt="0"/>
      <dgm:spPr/>
    </dgm:pt>
    <dgm:pt modelId="{0D1A56DF-1165-46FF-9D26-96AAD523B2A4}" type="pres">
      <dgm:prSet presAssocID="{4ECCD5D2-77A9-4F6A-B115-6048BF30F06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CFCAA05-0376-489F-B9B5-3920D50EF25E}" type="pres">
      <dgm:prSet presAssocID="{4ECCD5D2-77A9-4F6A-B115-6048BF30F067}" presName="arrow" presStyleLbl="node1" presStyleIdx="1" presStyleCnt="3"/>
      <dgm:spPr/>
      <dgm:t>
        <a:bodyPr/>
        <a:lstStyle/>
        <a:p>
          <a:endParaRPr lang="ru-RU"/>
        </a:p>
      </dgm:t>
    </dgm:pt>
    <dgm:pt modelId="{500A1977-4E3F-432A-B7B8-96598DA1816B}" type="pres">
      <dgm:prSet presAssocID="{4ECCD5D2-77A9-4F6A-B115-6048BF30F067}" presName="descendantArrow" presStyleCnt="0"/>
      <dgm:spPr/>
    </dgm:pt>
    <dgm:pt modelId="{B47A8B72-1CAD-4979-A771-8971EB85F4F2}" type="pres">
      <dgm:prSet presAssocID="{FFA95EED-5FFF-483D-8ED5-393E0D473529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F8A9E-1240-4173-BF6A-97C8F8989813}" type="pres">
      <dgm:prSet presAssocID="{B569F987-3904-4CC7-BE98-BEA09D9C1938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55602-37A8-46EC-8D9E-C07BDD7AED0F}" type="pres">
      <dgm:prSet presAssocID="{0725F647-2A31-47D2-B378-4B8E7B417232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59858-F81F-4B19-8872-C942ED4C2F8C}" type="pres">
      <dgm:prSet presAssocID="{C680EC44-738E-4EE8-9780-B86A6F8F5426}" presName="sp" presStyleCnt="0"/>
      <dgm:spPr/>
    </dgm:pt>
    <dgm:pt modelId="{5628027B-F561-4B30-869A-47657ECA54BF}" type="pres">
      <dgm:prSet presAssocID="{AD651730-AD78-4E37-9BE8-F3B44678ED83}" presName="arrowAndChildren" presStyleCnt="0"/>
      <dgm:spPr/>
    </dgm:pt>
    <dgm:pt modelId="{32B13E99-31FE-420B-BD9D-2AE8634C24C8}" type="pres">
      <dgm:prSet presAssocID="{AD651730-AD78-4E37-9BE8-F3B44678ED8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BD05B4C-3C45-4DF7-A219-1FD0E65AA0BB}" type="pres">
      <dgm:prSet presAssocID="{AD651730-AD78-4E37-9BE8-F3B44678ED83}" presName="arrow" presStyleLbl="node1" presStyleIdx="2" presStyleCnt="3" custLinFactNeighborX="-1084" custLinFactNeighborY="-46"/>
      <dgm:spPr/>
      <dgm:t>
        <a:bodyPr/>
        <a:lstStyle/>
        <a:p>
          <a:endParaRPr lang="ru-RU"/>
        </a:p>
      </dgm:t>
    </dgm:pt>
    <dgm:pt modelId="{9368D786-A241-4960-A01A-9B8A221BA2D2}" type="pres">
      <dgm:prSet presAssocID="{AD651730-AD78-4E37-9BE8-F3B44678ED83}" presName="descendantArrow" presStyleCnt="0"/>
      <dgm:spPr/>
    </dgm:pt>
    <dgm:pt modelId="{C06FA772-BD31-4500-A473-1D42D92DF5EA}" type="pres">
      <dgm:prSet presAssocID="{B6DA2910-4808-43F7-98E8-47FC3255AE79}" presName="childTextArrow" presStyleLbl="fgAccFollowNode1" presStyleIdx="6" presStyleCnt="8" custScaleY="125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0FEE0-AE3F-4B43-B6C7-14502D455B84}" type="pres">
      <dgm:prSet presAssocID="{D4D822EE-7925-4CE1-A3F0-1BE272101737}" presName="childTextArrow" presStyleLbl="fgAccFollowNode1" presStyleIdx="7" presStyleCnt="8" custScaleY="125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FFFFB-C43F-4EFA-9402-D183C933C393}" type="presOf" srcId="{6ACAD079-4736-438F-9DC9-B811704B41F1}" destId="{E78ED6B6-B85E-4A85-80FB-965862B0A6FF}" srcOrd="0" destOrd="0" presId="urn:microsoft.com/office/officeart/2005/8/layout/process4"/>
    <dgm:cxn modelId="{2035D604-8870-43C0-B98F-D303BD6B5049}" srcId="{6ACAD079-4736-438F-9DC9-B811704B41F1}" destId="{AFB3103E-68F3-4131-8110-E882C685A5E9}" srcOrd="1" destOrd="0" parTransId="{E7641A15-5BE9-4075-B9A7-A85A7F587A85}" sibTransId="{F5F5075B-431F-4896-8DE3-EF9DA6EB975A}"/>
    <dgm:cxn modelId="{A8FE0FCB-5A10-49D3-9215-56F9FBCD4EA9}" type="presOf" srcId="{6ACAD079-4736-438F-9DC9-B811704B41F1}" destId="{092E51E1-5397-4F9F-A01E-9A78ED9D20CE}" srcOrd="1" destOrd="0" presId="urn:microsoft.com/office/officeart/2005/8/layout/process4"/>
    <dgm:cxn modelId="{79E7C621-04BA-44C2-932D-E7CAB475492B}" type="presOf" srcId="{FF17FBA0-C187-4DB6-9CD4-9521A65BD637}" destId="{8ACC8EB5-09BE-4689-8D82-4453A8FFC166}" srcOrd="0" destOrd="0" presId="urn:microsoft.com/office/officeart/2005/8/layout/process4"/>
    <dgm:cxn modelId="{5773F737-862B-40A9-86D7-91CF4C2E0239}" type="presOf" srcId="{AFB3103E-68F3-4131-8110-E882C685A5E9}" destId="{47782667-D02F-4CC1-8FF0-279ED7A6AAAE}" srcOrd="0" destOrd="0" presId="urn:microsoft.com/office/officeart/2005/8/layout/process4"/>
    <dgm:cxn modelId="{7339B179-4B4B-4790-AE49-682B137BC0B5}" type="presOf" srcId="{B6DA2910-4808-43F7-98E8-47FC3255AE79}" destId="{C06FA772-BD31-4500-A473-1D42D92DF5EA}" srcOrd="0" destOrd="0" presId="urn:microsoft.com/office/officeart/2005/8/layout/process4"/>
    <dgm:cxn modelId="{A1A88EE6-230D-4620-BB9B-241976E1A724}" type="presOf" srcId="{B569F987-3904-4CC7-BE98-BEA09D9C1938}" destId="{A1CF8A9E-1240-4173-BF6A-97C8F8989813}" srcOrd="0" destOrd="0" presId="urn:microsoft.com/office/officeart/2005/8/layout/process4"/>
    <dgm:cxn modelId="{2C21B800-CCB7-4F69-89BB-40F8B7D9EB61}" srcId="{6ACAD079-4736-438F-9DC9-B811704B41F1}" destId="{FF17FBA0-C187-4DB6-9CD4-9521A65BD637}" srcOrd="2" destOrd="0" parTransId="{10A329C5-5A8C-4BEA-9150-6B8C1DB2FF3B}" sibTransId="{4FB856EA-F657-413C-B6FF-CEE98ECF6297}"/>
    <dgm:cxn modelId="{889709AD-8C05-4CDA-888B-E70581B01044}" type="presOf" srcId="{AD651730-AD78-4E37-9BE8-F3B44678ED83}" destId="{32B13E99-31FE-420B-BD9D-2AE8634C24C8}" srcOrd="0" destOrd="0" presId="urn:microsoft.com/office/officeart/2005/8/layout/process4"/>
    <dgm:cxn modelId="{29078C46-50B2-447C-A890-A958418E4526}" srcId="{4ECCD5D2-77A9-4F6A-B115-6048BF30F067}" destId="{0725F647-2A31-47D2-B378-4B8E7B417232}" srcOrd="2" destOrd="0" parTransId="{F9335185-9552-4631-A508-E3F6AC0694EA}" sibTransId="{2D21C1DE-DEBF-4015-904D-3B4D3B1FCB59}"/>
    <dgm:cxn modelId="{D55A551A-4642-455E-9202-0DFF6E3DBBB7}" type="presOf" srcId="{0725F647-2A31-47D2-B378-4B8E7B417232}" destId="{E9655602-37A8-46EC-8D9E-C07BDD7AED0F}" srcOrd="0" destOrd="0" presId="urn:microsoft.com/office/officeart/2005/8/layout/process4"/>
    <dgm:cxn modelId="{2B3E6FEA-BA59-4FE8-8396-8A82D7F890FF}" type="presOf" srcId="{D4D822EE-7925-4CE1-A3F0-1BE272101737}" destId="{7090FEE0-AE3F-4B43-B6C7-14502D455B84}" srcOrd="0" destOrd="0" presId="urn:microsoft.com/office/officeart/2005/8/layout/process4"/>
    <dgm:cxn modelId="{1AC24F26-9DF3-47B8-B5B3-1D87B7BA784A}" type="presOf" srcId="{EB8FF9A9-DC57-47E4-8C1C-C77CAE970926}" destId="{9F50DA4F-98A9-42C0-AD7F-C95DAF80921E}" srcOrd="0" destOrd="0" presId="urn:microsoft.com/office/officeart/2005/8/layout/process4"/>
    <dgm:cxn modelId="{CDD2E692-D5DE-4A2C-B264-897FF4C2F748}" srcId="{AD651730-AD78-4E37-9BE8-F3B44678ED83}" destId="{D4D822EE-7925-4CE1-A3F0-1BE272101737}" srcOrd="1" destOrd="0" parTransId="{72197C23-306F-4DB0-AA6C-40B40D50E820}" sibTransId="{76100551-E045-4332-8C8C-BA9DEDDAE80A}"/>
    <dgm:cxn modelId="{BB19DA9B-4DB7-4511-8482-682601B1C341}" type="presOf" srcId="{4ECCD5D2-77A9-4F6A-B115-6048BF30F067}" destId="{0D1A56DF-1165-46FF-9D26-96AAD523B2A4}" srcOrd="0" destOrd="0" presId="urn:microsoft.com/office/officeart/2005/8/layout/process4"/>
    <dgm:cxn modelId="{57BC0620-C58D-4CE4-9C30-8E8CB10B0670}" srcId="{6A3AFC05-4C88-47C5-AAFE-E73B868544E3}" destId="{6ACAD079-4736-438F-9DC9-B811704B41F1}" srcOrd="2" destOrd="0" parTransId="{13FAC919-D69A-4071-A875-64750FD330A2}" sibTransId="{977EBC59-EB3E-45E2-B038-24C367B732C9}"/>
    <dgm:cxn modelId="{418831E4-D7FD-407E-BA3F-2C1781726A6D}" type="presOf" srcId="{4ECCD5D2-77A9-4F6A-B115-6048BF30F067}" destId="{5CFCAA05-0376-489F-B9B5-3920D50EF25E}" srcOrd="1" destOrd="0" presId="urn:microsoft.com/office/officeart/2005/8/layout/process4"/>
    <dgm:cxn modelId="{AD8B4D80-AAAA-43EC-ACC8-23DAA7F3D2FA}" srcId="{4ECCD5D2-77A9-4F6A-B115-6048BF30F067}" destId="{FFA95EED-5FFF-483D-8ED5-393E0D473529}" srcOrd="0" destOrd="0" parTransId="{E58E5DF7-3563-47C2-A0C4-ECF7A26B8484}" sibTransId="{5E311675-686F-4446-A53D-687C8FAD41F9}"/>
    <dgm:cxn modelId="{5E549EC4-8BDC-4F7E-96C6-21FC2BAA5478}" type="presOf" srcId="{FFA95EED-5FFF-483D-8ED5-393E0D473529}" destId="{B47A8B72-1CAD-4979-A771-8971EB85F4F2}" srcOrd="0" destOrd="0" presId="urn:microsoft.com/office/officeart/2005/8/layout/process4"/>
    <dgm:cxn modelId="{307DDF6C-4F3E-4CEF-94EF-70CA65883724}" srcId="{4ECCD5D2-77A9-4F6A-B115-6048BF30F067}" destId="{B569F987-3904-4CC7-BE98-BEA09D9C1938}" srcOrd="1" destOrd="0" parTransId="{2A17ACC7-C9EA-487F-A692-5A074F9C4B09}" sibTransId="{45F68FC4-ADE2-4D2C-A621-38CA653078BF}"/>
    <dgm:cxn modelId="{3EC3DF4E-39A2-4F0B-BDD5-116B2C94DC99}" srcId="{6ACAD079-4736-438F-9DC9-B811704B41F1}" destId="{EB8FF9A9-DC57-47E4-8C1C-C77CAE970926}" srcOrd="0" destOrd="0" parTransId="{6A8C5379-0BCC-4FEA-BA61-2E89C7FF1D9B}" sibTransId="{67E821DE-751E-45B0-AFDD-E415C8C6F768}"/>
    <dgm:cxn modelId="{028F687F-9B4B-43FB-97AC-EAC8F850CE46}" srcId="{6A3AFC05-4C88-47C5-AAFE-E73B868544E3}" destId="{AD651730-AD78-4E37-9BE8-F3B44678ED83}" srcOrd="0" destOrd="0" parTransId="{8EA2AE31-A125-4BD5-A033-C7A898C66B76}" sibTransId="{C680EC44-738E-4EE8-9780-B86A6F8F5426}"/>
    <dgm:cxn modelId="{7884CD2C-1696-4770-8E7B-FCBE982D6037}" srcId="{AD651730-AD78-4E37-9BE8-F3B44678ED83}" destId="{B6DA2910-4808-43F7-98E8-47FC3255AE79}" srcOrd="0" destOrd="0" parTransId="{E16E743B-0F74-4040-BCCD-BE4A769671C4}" sibTransId="{7E4645F1-83BE-45BE-8323-FDE78E9F1BD3}"/>
    <dgm:cxn modelId="{60C583A9-7AA1-4DA1-9CAC-128348A4787F}" srcId="{6A3AFC05-4C88-47C5-AAFE-E73B868544E3}" destId="{4ECCD5D2-77A9-4F6A-B115-6048BF30F067}" srcOrd="1" destOrd="0" parTransId="{DAC3DE24-AEEC-44AF-B1FE-1226B942262C}" sibTransId="{3097994E-402D-49E8-851F-BD77DD40924F}"/>
    <dgm:cxn modelId="{1DFC6296-F3C8-42D3-9784-C227E0CCFA12}" type="presOf" srcId="{6A3AFC05-4C88-47C5-AAFE-E73B868544E3}" destId="{61CBEFF8-118D-4A05-8AB0-8CD03E167A48}" srcOrd="0" destOrd="0" presId="urn:microsoft.com/office/officeart/2005/8/layout/process4"/>
    <dgm:cxn modelId="{0058F7C0-8A3A-4BED-BC6D-27675A132043}" type="presOf" srcId="{AD651730-AD78-4E37-9BE8-F3B44678ED83}" destId="{CBD05B4C-3C45-4DF7-A219-1FD0E65AA0BB}" srcOrd="1" destOrd="0" presId="urn:microsoft.com/office/officeart/2005/8/layout/process4"/>
    <dgm:cxn modelId="{D2AD08CD-3832-4D36-BAFA-00D3EC342932}" type="presParOf" srcId="{61CBEFF8-118D-4A05-8AB0-8CD03E167A48}" destId="{DD10BB20-49C2-45E5-834B-6F338538856F}" srcOrd="0" destOrd="0" presId="urn:microsoft.com/office/officeart/2005/8/layout/process4"/>
    <dgm:cxn modelId="{CB44525D-862D-4620-A55E-79674CBB81A8}" type="presParOf" srcId="{DD10BB20-49C2-45E5-834B-6F338538856F}" destId="{E78ED6B6-B85E-4A85-80FB-965862B0A6FF}" srcOrd="0" destOrd="0" presId="urn:microsoft.com/office/officeart/2005/8/layout/process4"/>
    <dgm:cxn modelId="{D2EAF8E0-72E0-4202-A964-5ADB9F3E3214}" type="presParOf" srcId="{DD10BB20-49C2-45E5-834B-6F338538856F}" destId="{092E51E1-5397-4F9F-A01E-9A78ED9D20CE}" srcOrd="1" destOrd="0" presId="urn:microsoft.com/office/officeart/2005/8/layout/process4"/>
    <dgm:cxn modelId="{21634857-8934-422E-8B65-F343BB24246C}" type="presParOf" srcId="{DD10BB20-49C2-45E5-834B-6F338538856F}" destId="{646A1190-82B0-45A5-8599-39207DD7CD37}" srcOrd="2" destOrd="0" presId="urn:microsoft.com/office/officeart/2005/8/layout/process4"/>
    <dgm:cxn modelId="{81404D5C-5500-41F9-8E6D-3C1E4EB47060}" type="presParOf" srcId="{646A1190-82B0-45A5-8599-39207DD7CD37}" destId="{9F50DA4F-98A9-42C0-AD7F-C95DAF80921E}" srcOrd="0" destOrd="0" presId="urn:microsoft.com/office/officeart/2005/8/layout/process4"/>
    <dgm:cxn modelId="{FF521B29-BEDC-4F97-84AB-354A521E99DB}" type="presParOf" srcId="{646A1190-82B0-45A5-8599-39207DD7CD37}" destId="{47782667-D02F-4CC1-8FF0-279ED7A6AAAE}" srcOrd="1" destOrd="0" presId="urn:microsoft.com/office/officeart/2005/8/layout/process4"/>
    <dgm:cxn modelId="{B01300D5-3994-460F-B8CB-E4EF4B86C576}" type="presParOf" srcId="{646A1190-82B0-45A5-8599-39207DD7CD37}" destId="{8ACC8EB5-09BE-4689-8D82-4453A8FFC166}" srcOrd="2" destOrd="0" presId="urn:microsoft.com/office/officeart/2005/8/layout/process4"/>
    <dgm:cxn modelId="{1A84FB43-1ACA-47ED-9653-9624B3C10FD5}" type="presParOf" srcId="{61CBEFF8-118D-4A05-8AB0-8CD03E167A48}" destId="{1D152E70-0483-4EF9-B6AF-695FCF914823}" srcOrd="1" destOrd="0" presId="urn:microsoft.com/office/officeart/2005/8/layout/process4"/>
    <dgm:cxn modelId="{A56E3A72-7723-49A1-9339-810F91D0064F}" type="presParOf" srcId="{61CBEFF8-118D-4A05-8AB0-8CD03E167A48}" destId="{7DB29665-41B5-469D-9D95-3EE0C2D07547}" srcOrd="2" destOrd="0" presId="urn:microsoft.com/office/officeart/2005/8/layout/process4"/>
    <dgm:cxn modelId="{883FB26A-89CD-4DFD-B8EE-2CD7B71C9B27}" type="presParOf" srcId="{7DB29665-41B5-469D-9D95-3EE0C2D07547}" destId="{0D1A56DF-1165-46FF-9D26-96AAD523B2A4}" srcOrd="0" destOrd="0" presId="urn:microsoft.com/office/officeart/2005/8/layout/process4"/>
    <dgm:cxn modelId="{9DD7506D-DADA-4B89-847C-6A03DCFAE40F}" type="presParOf" srcId="{7DB29665-41B5-469D-9D95-3EE0C2D07547}" destId="{5CFCAA05-0376-489F-B9B5-3920D50EF25E}" srcOrd="1" destOrd="0" presId="urn:microsoft.com/office/officeart/2005/8/layout/process4"/>
    <dgm:cxn modelId="{C5522436-9ED3-4C86-9C3D-F95881D46657}" type="presParOf" srcId="{7DB29665-41B5-469D-9D95-3EE0C2D07547}" destId="{500A1977-4E3F-432A-B7B8-96598DA1816B}" srcOrd="2" destOrd="0" presId="urn:microsoft.com/office/officeart/2005/8/layout/process4"/>
    <dgm:cxn modelId="{092BA5B6-DD78-4C71-A1A6-FD8A0E87F256}" type="presParOf" srcId="{500A1977-4E3F-432A-B7B8-96598DA1816B}" destId="{B47A8B72-1CAD-4979-A771-8971EB85F4F2}" srcOrd="0" destOrd="0" presId="urn:microsoft.com/office/officeart/2005/8/layout/process4"/>
    <dgm:cxn modelId="{230C6E99-7CDD-466B-B057-6C584FA39733}" type="presParOf" srcId="{500A1977-4E3F-432A-B7B8-96598DA1816B}" destId="{A1CF8A9E-1240-4173-BF6A-97C8F8989813}" srcOrd="1" destOrd="0" presId="urn:microsoft.com/office/officeart/2005/8/layout/process4"/>
    <dgm:cxn modelId="{49C4350D-2E48-495C-84DF-AC6A6CE44A36}" type="presParOf" srcId="{500A1977-4E3F-432A-B7B8-96598DA1816B}" destId="{E9655602-37A8-46EC-8D9E-C07BDD7AED0F}" srcOrd="2" destOrd="0" presId="urn:microsoft.com/office/officeart/2005/8/layout/process4"/>
    <dgm:cxn modelId="{458CA1AB-6170-4703-ACFB-B923DC740FB3}" type="presParOf" srcId="{61CBEFF8-118D-4A05-8AB0-8CD03E167A48}" destId="{D9359858-F81F-4B19-8872-C942ED4C2F8C}" srcOrd="3" destOrd="0" presId="urn:microsoft.com/office/officeart/2005/8/layout/process4"/>
    <dgm:cxn modelId="{92599D84-6C98-4614-A157-85E52E0D4133}" type="presParOf" srcId="{61CBEFF8-118D-4A05-8AB0-8CD03E167A48}" destId="{5628027B-F561-4B30-869A-47657ECA54BF}" srcOrd="4" destOrd="0" presId="urn:microsoft.com/office/officeart/2005/8/layout/process4"/>
    <dgm:cxn modelId="{C93EEB60-8C4C-476A-9FFF-0EB0404F7987}" type="presParOf" srcId="{5628027B-F561-4B30-869A-47657ECA54BF}" destId="{32B13E99-31FE-420B-BD9D-2AE8634C24C8}" srcOrd="0" destOrd="0" presId="urn:microsoft.com/office/officeart/2005/8/layout/process4"/>
    <dgm:cxn modelId="{B13A53EF-D659-4660-A208-47D375654304}" type="presParOf" srcId="{5628027B-F561-4B30-869A-47657ECA54BF}" destId="{CBD05B4C-3C45-4DF7-A219-1FD0E65AA0BB}" srcOrd="1" destOrd="0" presId="urn:microsoft.com/office/officeart/2005/8/layout/process4"/>
    <dgm:cxn modelId="{87AC2D3B-BA98-4C28-9A7C-1780267CB575}" type="presParOf" srcId="{5628027B-F561-4B30-869A-47657ECA54BF}" destId="{9368D786-A241-4960-A01A-9B8A221BA2D2}" srcOrd="2" destOrd="0" presId="urn:microsoft.com/office/officeart/2005/8/layout/process4"/>
    <dgm:cxn modelId="{3EEF9C07-2C59-458F-8860-A444D6151546}" type="presParOf" srcId="{9368D786-A241-4960-A01A-9B8A221BA2D2}" destId="{C06FA772-BD31-4500-A473-1D42D92DF5EA}" srcOrd="0" destOrd="0" presId="urn:microsoft.com/office/officeart/2005/8/layout/process4"/>
    <dgm:cxn modelId="{FFC3AF87-DFDB-474C-9702-539BB8C448D4}" type="presParOf" srcId="{9368D786-A241-4960-A01A-9B8A221BA2D2}" destId="{7090FEE0-AE3F-4B43-B6C7-14502D455B8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CCA9DB-E2A3-42D4-BF98-08889FD7E65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91789-1B1C-4871-A6AF-9B5D0F2C2A0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A228D-34E3-4341-B8C0-4E04D8FC5AAE}" type="parTrans" cxnId="{48F9D4EB-6A2C-4313-A754-975973EF8067}">
      <dgm:prSet/>
      <dgm:spPr/>
      <dgm:t>
        <a:bodyPr/>
        <a:lstStyle/>
        <a:p>
          <a:endParaRPr lang="ru-RU"/>
        </a:p>
      </dgm:t>
    </dgm:pt>
    <dgm:pt modelId="{FDCBB720-EF6A-4D29-831F-F2FE2366A463}" type="sibTrans" cxnId="{48F9D4EB-6A2C-4313-A754-975973EF8067}">
      <dgm:prSet/>
      <dgm:spPr/>
      <dgm:t>
        <a:bodyPr/>
        <a:lstStyle/>
        <a:p>
          <a:endParaRPr lang="ru-RU"/>
        </a:p>
      </dgm:t>
    </dgm:pt>
    <dgm:pt modelId="{9A257288-783B-4798-98DD-776D832B9C56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краевой семинар (конференция) по организации деятельности ТОС и реализации института самообложения граждан: обсуждение результатов, обмен опытом.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FFB12-5EC4-4C0B-A16C-D73B3E9BFD67}" type="parTrans" cxnId="{432BF8EE-2546-404D-8D8C-4F7820A93389}">
      <dgm:prSet/>
      <dgm:spPr/>
      <dgm:t>
        <a:bodyPr/>
        <a:lstStyle/>
        <a:p>
          <a:endParaRPr lang="ru-RU"/>
        </a:p>
      </dgm:t>
    </dgm:pt>
    <dgm:pt modelId="{3F71CF4B-F81B-4515-B6DB-CBCD51FDB647}" type="sibTrans" cxnId="{432BF8EE-2546-404D-8D8C-4F7820A93389}">
      <dgm:prSet/>
      <dgm:spPr/>
      <dgm:t>
        <a:bodyPr/>
        <a:lstStyle/>
        <a:p>
          <a:endParaRPr lang="ru-RU"/>
        </a:p>
      </dgm:t>
    </dgm:pt>
    <dgm:pt modelId="{DB71764D-0D0B-49BE-9187-59C828B0EE54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выездных обучающих семинаров на тему «Участие населения в осуществлении местного самоуправления в форме территориального общественного самоуправления»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BCFA5-8985-449F-8971-F756252EE1A3}" type="parTrans" cxnId="{D9C5EB0C-8583-4C3B-A265-325DC10488A3}">
      <dgm:prSet/>
      <dgm:spPr/>
      <dgm:t>
        <a:bodyPr/>
        <a:lstStyle/>
        <a:p>
          <a:endParaRPr lang="ru-RU"/>
        </a:p>
      </dgm:t>
    </dgm:pt>
    <dgm:pt modelId="{6434FE2E-C08C-4C8A-9D1F-B0B0FA8B81FC}" type="sibTrans" cxnId="{D9C5EB0C-8583-4C3B-A265-325DC10488A3}">
      <dgm:prSet/>
      <dgm:spPr/>
      <dgm:t>
        <a:bodyPr/>
        <a:lstStyle/>
        <a:p>
          <a:endParaRPr lang="ru-RU"/>
        </a:p>
      </dgm:t>
    </dgm:pt>
    <dgm:pt modelId="{964A65D7-5090-4459-8525-3C61A2BFFC4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949F2-7E4C-4442-964A-B175FB77FDC1}" type="parTrans" cxnId="{381C4064-AC3D-4D4B-90C2-76A41FA89471}">
      <dgm:prSet/>
      <dgm:spPr/>
      <dgm:t>
        <a:bodyPr/>
        <a:lstStyle/>
        <a:p>
          <a:endParaRPr lang="ru-RU"/>
        </a:p>
      </dgm:t>
    </dgm:pt>
    <dgm:pt modelId="{11690735-B1DF-4C7E-8706-F787771D6500}" type="sibTrans" cxnId="{381C4064-AC3D-4D4B-90C2-76A41FA89471}">
      <dgm:prSet/>
      <dgm:spPr/>
      <dgm:t>
        <a:bodyPr/>
        <a:lstStyle/>
        <a:p>
          <a:endParaRPr lang="ru-RU"/>
        </a:p>
      </dgm:t>
    </dgm:pt>
    <dgm:pt modelId="{B74301A3-CF45-4AE7-B7CB-C3CC0E3EC841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608,22 тыс. рублей 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CF76A-BC54-4CB1-BC41-6AAF901F560C}" type="parTrans" cxnId="{73FF65B1-CD7A-4750-94E0-DDB953F3F0A7}">
      <dgm:prSet/>
      <dgm:spPr/>
      <dgm:t>
        <a:bodyPr/>
        <a:lstStyle/>
        <a:p>
          <a:endParaRPr lang="ru-RU"/>
        </a:p>
      </dgm:t>
    </dgm:pt>
    <dgm:pt modelId="{0DA07E87-21E3-4699-B2A3-99711064B3A9}" type="sibTrans" cxnId="{73FF65B1-CD7A-4750-94E0-DDB953F3F0A7}">
      <dgm:prSet/>
      <dgm:spPr/>
      <dgm:t>
        <a:bodyPr/>
        <a:lstStyle/>
        <a:p>
          <a:endParaRPr lang="ru-RU"/>
        </a:p>
      </dgm:t>
    </dgm:pt>
    <dgm:pt modelId="{1E249506-E8E9-454E-A434-489659512197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171,54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A03D2-3170-4C2F-AE7E-AAEB5F1DDB03}" type="parTrans" cxnId="{5CD986A5-7D1A-4108-9807-FDE69031C6A7}">
      <dgm:prSet/>
      <dgm:spPr/>
      <dgm:t>
        <a:bodyPr/>
        <a:lstStyle/>
        <a:p>
          <a:endParaRPr lang="ru-RU"/>
        </a:p>
      </dgm:t>
    </dgm:pt>
    <dgm:pt modelId="{B35380EF-DB3E-4C07-ACF6-B54AF1E0B362}" type="sibTrans" cxnId="{5CD986A5-7D1A-4108-9807-FDE69031C6A7}">
      <dgm:prSet/>
      <dgm:spPr/>
      <dgm:t>
        <a:bodyPr/>
        <a:lstStyle/>
        <a:p>
          <a:endParaRPr lang="ru-RU"/>
        </a:p>
      </dgm:t>
    </dgm:pt>
    <dgm:pt modelId="{6A807CA8-6037-492F-8495-3933F606C85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171,54 тыс. рублей</a:t>
          </a:r>
          <a:endParaRPr lang="ru-RU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C7C19-DBE0-4982-9D80-629F7DEC14DC}" type="parTrans" cxnId="{F72D94B6-7CAD-4C40-AB61-D8340508A48E}">
      <dgm:prSet/>
      <dgm:spPr/>
      <dgm:t>
        <a:bodyPr/>
        <a:lstStyle/>
        <a:p>
          <a:endParaRPr lang="ru-RU"/>
        </a:p>
      </dgm:t>
    </dgm:pt>
    <dgm:pt modelId="{765D5BA9-FC55-4D21-94F9-390161B5DD4B}" type="sibTrans" cxnId="{F72D94B6-7CAD-4C40-AB61-D8340508A48E}">
      <dgm:prSet/>
      <dgm:spPr/>
      <dgm:t>
        <a:bodyPr/>
        <a:lstStyle/>
        <a:p>
          <a:endParaRPr lang="ru-RU"/>
        </a:p>
      </dgm:t>
    </dgm:pt>
    <dgm:pt modelId="{A20D9EAA-FA41-46CC-90B1-C9AA95902051}" type="pres">
      <dgm:prSet presAssocID="{05CCA9DB-E2A3-42D4-BF98-08889FD7E6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85359-866A-44E8-878B-7D23447C3CA1}" type="pres">
      <dgm:prSet presAssocID="{964A65D7-5090-4459-8525-3C61A2BFFC40}" presName="boxAndChildren" presStyleCnt="0"/>
      <dgm:spPr/>
    </dgm:pt>
    <dgm:pt modelId="{0AABCF23-E25E-49F4-A18D-1FB8EB98E289}" type="pres">
      <dgm:prSet presAssocID="{964A65D7-5090-4459-8525-3C61A2BFFC40}" presName="parentTextBox" presStyleLbl="node1" presStyleIdx="0" presStyleCnt="2"/>
      <dgm:spPr/>
      <dgm:t>
        <a:bodyPr/>
        <a:lstStyle/>
        <a:p>
          <a:endParaRPr lang="ru-RU"/>
        </a:p>
      </dgm:t>
    </dgm:pt>
    <dgm:pt modelId="{C4622F38-7153-4AA5-8982-F9F9DDD90A01}" type="pres">
      <dgm:prSet presAssocID="{964A65D7-5090-4459-8525-3C61A2BFFC40}" presName="entireBox" presStyleLbl="node1" presStyleIdx="0" presStyleCnt="2" custLinFactNeighborX="-11667" custLinFactNeighborY="3913"/>
      <dgm:spPr/>
      <dgm:t>
        <a:bodyPr/>
        <a:lstStyle/>
        <a:p>
          <a:endParaRPr lang="ru-RU"/>
        </a:p>
      </dgm:t>
    </dgm:pt>
    <dgm:pt modelId="{9A9140A2-1826-4478-BECB-7DBACF72DB51}" type="pres">
      <dgm:prSet presAssocID="{964A65D7-5090-4459-8525-3C61A2BFFC40}" presName="descendantBox" presStyleCnt="0"/>
      <dgm:spPr/>
    </dgm:pt>
    <dgm:pt modelId="{C4176B19-5874-4D42-84AF-2A8C64103CA1}" type="pres">
      <dgm:prSet presAssocID="{B74301A3-CF45-4AE7-B7CB-C3CC0E3EC841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FC6C5-F4BF-482B-870B-8ADAA3149A59}" type="pres">
      <dgm:prSet presAssocID="{1E249506-E8E9-454E-A434-48965951219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5232C-A5E1-483A-A7E6-EB68319A1ED7}" type="pres">
      <dgm:prSet presAssocID="{6A807CA8-6037-492F-8495-3933F606C853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1620-7B4A-4D96-959D-E323B2B42E2A}" type="pres">
      <dgm:prSet presAssocID="{FDCBB720-EF6A-4D29-831F-F2FE2366A463}" presName="sp" presStyleCnt="0"/>
      <dgm:spPr/>
    </dgm:pt>
    <dgm:pt modelId="{9ECB4194-C7CD-46C5-AC39-084FC041543C}" type="pres">
      <dgm:prSet presAssocID="{41A91789-1B1C-4871-A6AF-9B5D0F2C2A02}" presName="arrowAndChildren" presStyleCnt="0"/>
      <dgm:spPr/>
    </dgm:pt>
    <dgm:pt modelId="{3EA0A118-DDCB-40D2-BEF4-7D6F80BD3990}" type="pres">
      <dgm:prSet presAssocID="{41A91789-1B1C-4871-A6AF-9B5D0F2C2A02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0DDFC10A-0B46-4DBF-B74F-B8EF2658E696}" type="pres">
      <dgm:prSet presAssocID="{41A91789-1B1C-4871-A6AF-9B5D0F2C2A02}" presName="arrow" presStyleLbl="node1" presStyleIdx="1" presStyleCnt="2"/>
      <dgm:spPr/>
      <dgm:t>
        <a:bodyPr/>
        <a:lstStyle/>
        <a:p>
          <a:endParaRPr lang="ru-RU"/>
        </a:p>
      </dgm:t>
    </dgm:pt>
    <dgm:pt modelId="{F5819482-4626-44C3-898A-5D0EB2FFCFBF}" type="pres">
      <dgm:prSet presAssocID="{41A91789-1B1C-4871-A6AF-9B5D0F2C2A02}" presName="descendantArrow" presStyleCnt="0"/>
      <dgm:spPr/>
    </dgm:pt>
    <dgm:pt modelId="{BCF01FC1-61BE-48E8-95AA-AD7EE23B8B4B}" type="pres">
      <dgm:prSet presAssocID="{9A257288-783B-4798-98DD-776D832B9C56}" presName="childTextArrow" presStyleLbl="fgAccFollowNode1" presStyleIdx="3" presStyleCnt="5" custScaleY="13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3DF6A-FA8F-4718-AD44-F7D76C9E9239}" type="pres">
      <dgm:prSet presAssocID="{DB71764D-0D0B-49BE-9187-59C828B0EE54}" presName="childTextArrow" presStyleLbl="fgAccFollowNode1" presStyleIdx="4" presStyleCnt="5" custScaleY="13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E4F6E-AB2A-4790-9703-398E29ACE951}" type="presOf" srcId="{9A257288-783B-4798-98DD-776D832B9C56}" destId="{BCF01FC1-61BE-48E8-95AA-AD7EE23B8B4B}" srcOrd="0" destOrd="0" presId="urn:microsoft.com/office/officeart/2005/8/layout/process4"/>
    <dgm:cxn modelId="{EF0DA2D1-B3DC-4F50-972B-492C929814B4}" type="presOf" srcId="{DB71764D-0D0B-49BE-9187-59C828B0EE54}" destId="{5C63DF6A-FA8F-4718-AD44-F7D76C9E9239}" srcOrd="0" destOrd="0" presId="urn:microsoft.com/office/officeart/2005/8/layout/process4"/>
    <dgm:cxn modelId="{90840C8A-60F4-41F1-914B-4520846783DC}" type="presOf" srcId="{6A807CA8-6037-492F-8495-3933F606C853}" destId="{D085232C-A5E1-483A-A7E6-EB68319A1ED7}" srcOrd="0" destOrd="0" presId="urn:microsoft.com/office/officeart/2005/8/layout/process4"/>
    <dgm:cxn modelId="{CE7056B1-FA06-4A8A-94BF-0B2BAB5AC402}" type="presOf" srcId="{964A65D7-5090-4459-8525-3C61A2BFFC40}" destId="{0AABCF23-E25E-49F4-A18D-1FB8EB98E289}" srcOrd="0" destOrd="0" presId="urn:microsoft.com/office/officeart/2005/8/layout/process4"/>
    <dgm:cxn modelId="{050B6070-AD50-4597-B517-75872E0962A2}" type="presOf" srcId="{41A91789-1B1C-4871-A6AF-9B5D0F2C2A02}" destId="{3EA0A118-DDCB-40D2-BEF4-7D6F80BD3990}" srcOrd="0" destOrd="0" presId="urn:microsoft.com/office/officeart/2005/8/layout/process4"/>
    <dgm:cxn modelId="{D9C5EB0C-8583-4C3B-A265-325DC10488A3}" srcId="{41A91789-1B1C-4871-A6AF-9B5D0F2C2A02}" destId="{DB71764D-0D0B-49BE-9187-59C828B0EE54}" srcOrd="1" destOrd="0" parTransId="{0AABCFA5-8985-449F-8971-F756252EE1A3}" sibTransId="{6434FE2E-C08C-4C8A-9D1F-B0B0FA8B81FC}"/>
    <dgm:cxn modelId="{48F9D4EB-6A2C-4313-A754-975973EF8067}" srcId="{05CCA9DB-E2A3-42D4-BF98-08889FD7E657}" destId="{41A91789-1B1C-4871-A6AF-9B5D0F2C2A02}" srcOrd="0" destOrd="0" parTransId="{285A228D-34E3-4341-B8C0-4E04D8FC5AAE}" sibTransId="{FDCBB720-EF6A-4D29-831F-F2FE2366A463}"/>
    <dgm:cxn modelId="{BF0DD6F8-A680-44CB-B4DE-B9CCD250C521}" type="presOf" srcId="{05CCA9DB-E2A3-42D4-BF98-08889FD7E657}" destId="{A20D9EAA-FA41-46CC-90B1-C9AA95902051}" srcOrd="0" destOrd="0" presId="urn:microsoft.com/office/officeart/2005/8/layout/process4"/>
    <dgm:cxn modelId="{381C4064-AC3D-4D4B-90C2-76A41FA89471}" srcId="{05CCA9DB-E2A3-42D4-BF98-08889FD7E657}" destId="{964A65D7-5090-4459-8525-3C61A2BFFC40}" srcOrd="1" destOrd="0" parTransId="{E0E949F2-7E4C-4442-964A-B175FB77FDC1}" sibTransId="{11690735-B1DF-4C7E-8706-F787771D6500}"/>
    <dgm:cxn modelId="{432BF8EE-2546-404D-8D8C-4F7820A93389}" srcId="{41A91789-1B1C-4871-A6AF-9B5D0F2C2A02}" destId="{9A257288-783B-4798-98DD-776D832B9C56}" srcOrd="0" destOrd="0" parTransId="{473FFB12-5EC4-4C0B-A16C-D73B3E9BFD67}" sibTransId="{3F71CF4B-F81B-4515-B6DB-CBCD51FDB647}"/>
    <dgm:cxn modelId="{618EF29D-D9B3-496C-823F-9CECEF6E9BD4}" type="presOf" srcId="{B74301A3-CF45-4AE7-B7CB-C3CC0E3EC841}" destId="{C4176B19-5874-4D42-84AF-2A8C64103CA1}" srcOrd="0" destOrd="0" presId="urn:microsoft.com/office/officeart/2005/8/layout/process4"/>
    <dgm:cxn modelId="{F72D94B6-7CAD-4C40-AB61-D8340508A48E}" srcId="{964A65D7-5090-4459-8525-3C61A2BFFC40}" destId="{6A807CA8-6037-492F-8495-3933F606C853}" srcOrd="2" destOrd="0" parTransId="{1DAC7C19-DBE0-4982-9D80-629F7DEC14DC}" sibTransId="{765D5BA9-FC55-4D21-94F9-390161B5DD4B}"/>
    <dgm:cxn modelId="{5CD986A5-7D1A-4108-9807-FDE69031C6A7}" srcId="{964A65D7-5090-4459-8525-3C61A2BFFC40}" destId="{1E249506-E8E9-454E-A434-489659512197}" srcOrd="1" destOrd="0" parTransId="{B3EA03D2-3170-4C2F-AE7E-AAEB5F1DDB03}" sibTransId="{B35380EF-DB3E-4C07-ACF6-B54AF1E0B362}"/>
    <dgm:cxn modelId="{73FF65B1-CD7A-4750-94E0-DDB953F3F0A7}" srcId="{964A65D7-5090-4459-8525-3C61A2BFFC40}" destId="{B74301A3-CF45-4AE7-B7CB-C3CC0E3EC841}" srcOrd="0" destOrd="0" parTransId="{B22CF76A-BC54-4CB1-BC41-6AAF901F560C}" sibTransId="{0DA07E87-21E3-4699-B2A3-99711064B3A9}"/>
    <dgm:cxn modelId="{4F9CA041-1B81-4982-9889-2881BFB9F0C1}" type="presOf" srcId="{1E249506-E8E9-454E-A434-489659512197}" destId="{8F0FC6C5-F4BF-482B-870B-8ADAA3149A59}" srcOrd="0" destOrd="0" presId="urn:microsoft.com/office/officeart/2005/8/layout/process4"/>
    <dgm:cxn modelId="{0B564DF0-37FB-442B-B678-FE02ECA39000}" type="presOf" srcId="{964A65D7-5090-4459-8525-3C61A2BFFC40}" destId="{C4622F38-7153-4AA5-8982-F9F9DDD90A01}" srcOrd="1" destOrd="0" presId="urn:microsoft.com/office/officeart/2005/8/layout/process4"/>
    <dgm:cxn modelId="{04FD361D-61EE-49EC-AB8E-1B8B30CFBADD}" type="presOf" srcId="{41A91789-1B1C-4871-A6AF-9B5D0F2C2A02}" destId="{0DDFC10A-0B46-4DBF-B74F-B8EF2658E696}" srcOrd="1" destOrd="0" presId="urn:microsoft.com/office/officeart/2005/8/layout/process4"/>
    <dgm:cxn modelId="{5A1EA571-ADFC-4849-95DA-333CA0D1625E}" type="presParOf" srcId="{A20D9EAA-FA41-46CC-90B1-C9AA95902051}" destId="{E9585359-866A-44E8-878B-7D23447C3CA1}" srcOrd="0" destOrd="0" presId="urn:microsoft.com/office/officeart/2005/8/layout/process4"/>
    <dgm:cxn modelId="{C2D561F3-1ED1-477E-B56A-22CF96729564}" type="presParOf" srcId="{E9585359-866A-44E8-878B-7D23447C3CA1}" destId="{0AABCF23-E25E-49F4-A18D-1FB8EB98E289}" srcOrd="0" destOrd="0" presId="urn:microsoft.com/office/officeart/2005/8/layout/process4"/>
    <dgm:cxn modelId="{188AD6B2-25AE-4A31-8F26-033D7D4B1DC5}" type="presParOf" srcId="{E9585359-866A-44E8-878B-7D23447C3CA1}" destId="{C4622F38-7153-4AA5-8982-F9F9DDD90A01}" srcOrd="1" destOrd="0" presId="urn:microsoft.com/office/officeart/2005/8/layout/process4"/>
    <dgm:cxn modelId="{139F5A7D-8AFE-4957-BBD4-668D0166087E}" type="presParOf" srcId="{E9585359-866A-44E8-878B-7D23447C3CA1}" destId="{9A9140A2-1826-4478-BECB-7DBACF72DB51}" srcOrd="2" destOrd="0" presId="urn:microsoft.com/office/officeart/2005/8/layout/process4"/>
    <dgm:cxn modelId="{E7324AF8-9441-486B-8277-B4520DA15D46}" type="presParOf" srcId="{9A9140A2-1826-4478-BECB-7DBACF72DB51}" destId="{C4176B19-5874-4D42-84AF-2A8C64103CA1}" srcOrd="0" destOrd="0" presId="urn:microsoft.com/office/officeart/2005/8/layout/process4"/>
    <dgm:cxn modelId="{7E7D6973-B7CE-494D-BADB-E5EA1E8C186A}" type="presParOf" srcId="{9A9140A2-1826-4478-BECB-7DBACF72DB51}" destId="{8F0FC6C5-F4BF-482B-870B-8ADAA3149A59}" srcOrd="1" destOrd="0" presId="urn:microsoft.com/office/officeart/2005/8/layout/process4"/>
    <dgm:cxn modelId="{1AA2371C-7F85-4197-BD5B-1C7646325DA7}" type="presParOf" srcId="{9A9140A2-1826-4478-BECB-7DBACF72DB51}" destId="{D085232C-A5E1-483A-A7E6-EB68319A1ED7}" srcOrd="2" destOrd="0" presId="urn:microsoft.com/office/officeart/2005/8/layout/process4"/>
    <dgm:cxn modelId="{A9E2E655-8C97-40DC-B276-8D4F70B91227}" type="presParOf" srcId="{A20D9EAA-FA41-46CC-90B1-C9AA95902051}" destId="{7F231620-7B4A-4D96-959D-E323B2B42E2A}" srcOrd="1" destOrd="0" presId="urn:microsoft.com/office/officeart/2005/8/layout/process4"/>
    <dgm:cxn modelId="{B800D638-5D50-4CF9-86CF-F5298B69FA08}" type="presParOf" srcId="{A20D9EAA-FA41-46CC-90B1-C9AA95902051}" destId="{9ECB4194-C7CD-46C5-AC39-084FC041543C}" srcOrd="2" destOrd="0" presId="urn:microsoft.com/office/officeart/2005/8/layout/process4"/>
    <dgm:cxn modelId="{7E1B72C0-72C7-4E36-9258-77DDDA00B9CB}" type="presParOf" srcId="{9ECB4194-C7CD-46C5-AC39-084FC041543C}" destId="{3EA0A118-DDCB-40D2-BEF4-7D6F80BD3990}" srcOrd="0" destOrd="0" presId="urn:microsoft.com/office/officeart/2005/8/layout/process4"/>
    <dgm:cxn modelId="{E8F74CAF-3CA5-4726-8554-C3FEB8C05850}" type="presParOf" srcId="{9ECB4194-C7CD-46C5-AC39-084FC041543C}" destId="{0DDFC10A-0B46-4DBF-B74F-B8EF2658E696}" srcOrd="1" destOrd="0" presId="urn:microsoft.com/office/officeart/2005/8/layout/process4"/>
    <dgm:cxn modelId="{930F3408-3BA5-44F2-9EC1-E559A6BA4E17}" type="presParOf" srcId="{9ECB4194-C7CD-46C5-AC39-084FC041543C}" destId="{F5819482-4626-44C3-898A-5D0EB2FFCFBF}" srcOrd="2" destOrd="0" presId="urn:microsoft.com/office/officeart/2005/8/layout/process4"/>
    <dgm:cxn modelId="{B3808A4D-AFD2-4697-819B-4839439F120A}" type="presParOf" srcId="{F5819482-4626-44C3-898A-5D0EB2FFCFBF}" destId="{BCF01FC1-61BE-48E8-95AA-AD7EE23B8B4B}" srcOrd="0" destOrd="0" presId="urn:microsoft.com/office/officeart/2005/8/layout/process4"/>
    <dgm:cxn modelId="{BD4B71C0-1685-4B8C-9C7C-B1C057318FCC}" type="presParOf" srcId="{F5819482-4626-44C3-898A-5D0EB2FFCFBF}" destId="{5C63DF6A-FA8F-4718-AD44-F7D76C9E923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485A9-E11C-41B0-88B5-F0D8273F7FA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2AA14F-A0F6-4C9C-92F5-44B84D6D169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89BA3-F979-4BE4-88AE-F42A7BF1C88B}" type="parTrans" cxnId="{85259D50-D031-4542-A7F7-53402FB1B5F0}">
      <dgm:prSet/>
      <dgm:spPr/>
      <dgm:t>
        <a:bodyPr/>
        <a:lstStyle/>
        <a:p>
          <a:endParaRPr lang="ru-RU"/>
        </a:p>
      </dgm:t>
    </dgm:pt>
    <dgm:pt modelId="{E814E516-A6FB-4E8B-9EBA-C685155FAE7F}" type="sibTrans" cxnId="{85259D50-D031-4542-A7F7-53402FB1B5F0}">
      <dgm:prSet/>
      <dgm:spPr/>
      <dgm:t>
        <a:bodyPr/>
        <a:lstStyle/>
        <a:p>
          <a:endParaRPr lang="ru-RU"/>
        </a:p>
      </dgm:t>
    </dgm:pt>
    <dgm:pt modelId="{7EB655D0-1605-49F9-AE3E-0D3554DE283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5F85-E39A-4BB7-B23A-EF623494AE40}" type="parTrans" cxnId="{5C660F9E-602B-4FEB-ADA8-24A71CC8064A}">
      <dgm:prSet/>
      <dgm:spPr/>
      <dgm:t>
        <a:bodyPr/>
        <a:lstStyle/>
        <a:p>
          <a:endParaRPr lang="ru-RU"/>
        </a:p>
      </dgm:t>
    </dgm:pt>
    <dgm:pt modelId="{0D389596-F9E4-4953-ABA1-D686FDFB63EE}" type="sibTrans" cxnId="{5C660F9E-602B-4FEB-ADA8-24A71CC8064A}">
      <dgm:prSet/>
      <dgm:spPr/>
      <dgm:t>
        <a:bodyPr/>
        <a:lstStyle/>
        <a:p>
          <a:endParaRPr lang="ru-RU"/>
        </a:p>
      </dgm:t>
    </dgm:pt>
    <dgm:pt modelId="{BF285829-29EA-47D1-95F9-67597FD79CEE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</a:t>
          </a:r>
        </a:p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141,40 тыс. рублей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F28B0-83AC-419C-8FCF-2745F697641A}" type="parTrans" cxnId="{F5826230-58AA-422F-AF4E-DA4E90ED5F03}">
      <dgm:prSet/>
      <dgm:spPr/>
      <dgm:t>
        <a:bodyPr/>
        <a:lstStyle/>
        <a:p>
          <a:endParaRPr lang="ru-RU"/>
        </a:p>
      </dgm:t>
    </dgm:pt>
    <dgm:pt modelId="{4102F04C-371C-4FA0-B017-530E2467CF49}" type="sibTrans" cxnId="{F5826230-58AA-422F-AF4E-DA4E90ED5F03}">
      <dgm:prSet/>
      <dgm:spPr/>
      <dgm:t>
        <a:bodyPr/>
        <a:lstStyle/>
        <a:p>
          <a:endParaRPr lang="ru-RU"/>
        </a:p>
      </dgm:t>
    </dgm:pt>
    <dgm:pt modelId="{3E3E0F90-194E-4A73-901F-215048E03BC5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</a:t>
          </a:r>
        </a:p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28,46 тыс. рублей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D1D5-0524-4F25-AB98-B5E6423948D0}" type="parTrans" cxnId="{237B0DBE-C34C-4385-A2A5-1689FA2AB4AD}">
      <dgm:prSet/>
      <dgm:spPr/>
      <dgm:t>
        <a:bodyPr/>
        <a:lstStyle/>
        <a:p>
          <a:endParaRPr lang="ru-RU"/>
        </a:p>
      </dgm:t>
    </dgm:pt>
    <dgm:pt modelId="{A79C9AF9-B241-41EB-9C79-FF9AABFA01AB}" type="sibTrans" cxnId="{237B0DBE-C34C-4385-A2A5-1689FA2AB4AD}">
      <dgm:prSet/>
      <dgm:spPr/>
      <dgm:t>
        <a:bodyPr/>
        <a:lstStyle/>
        <a:p>
          <a:endParaRPr lang="ru-RU"/>
        </a:p>
      </dgm:t>
    </dgm:pt>
    <dgm:pt modelId="{A3AA5F0E-2D48-4377-BD8B-9EA248B0A5E2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</a:t>
          </a:r>
        </a:p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28,46 тыс. рублей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82C0-3857-445C-8C91-7DEF07A6988E}" type="parTrans" cxnId="{7C862862-F57B-42C8-BF33-E2B0B138E51F}">
      <dgm:prSet/>
      <dgm:spPr/>
      <dgm:t>
        <a:bodyPr/>
        <a:lstStyle/>
        <a:p>
          <a:endParaRPr lang="ru-RU"/>
        </a:p>
      </dgm:t>
    </dgm:pt>
    <dgm:pt modelId="{2D59B3DF-CCDA-4F9C-86AA-D5C68400B91E}" type="sibTrans" cxnId="{7C862862-F57B-42C8-BF33-E2B0B138E51F}">
      <dgm:prSet/>
      <dgm:spPr/>
      <dgm:t>
        <a:bodyPr/>
        <a:lstStyle/>
        <a:p>
          <a:endParaRPr lang="ru-RU"/>
        </a:p>
      </dgm:t>
    </dgm:pt>
    <dgm:pt modelId="{A73B2248-F8A6-4E9F-BC69-CAA2663E7E6A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печать и распространение сборника методических рекомендаций для органов местного самоуправления, памяток и брошюр по иным формам участия населения в осуществлении местного самоуправления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E3D94-D325-469F-BDD2-C53AC160476C}" type="parTrans" cxnId="{B4DF7463-AF9C-4545-A5FA-775DA3C4F456}">
      <dgm:prSet/>
      <dgm:spPr/>
      <dgm:t>
        <a:bodyPr/>
        <a:lstStyle/>
        <a:p>
          <a:endParaRPr lang="ru-RU"/>
        </a:p>
      </dgm:t>
    </dgm:pt>
    <dgm:pt modelId="{3B045763-0310-4877-B6A6-EB1DA09B4D5E}" type="sibTrans" cxnId="{B4DF7463-AF9C-4545-A5FA-775DA3C4F456}">
      <dgm:prSet/>
      <dgm:spPr/>
      <dgm:t>
        <a:bodyPr/>
        <a:lstStyle/>
        <a:p>
          <a:endParaRPr lang="ru-RU"/>
        </a:p>
      </dgm:t>
    </dgm:pt>
    <dgm:pt modelId="{D1F8D3BB-D71C-4CDB-B03A-452D5A0CDA9E}" type="pres">
      <dgm:prSet presAssocID="{E13485A9-E11C-41B0-88B5-F0D8273F7F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1FFA1-EB3E-446F-8C8E-78ED87055B27}" type="pres">
      <dgm:prSet presAssocID="{7EB655D0-1605-49F9-AE3E-0D3554DE283A}" presName="boxAndChildren" presStyleCnt="0"/>
      <dgm:spPr/>
    </dgm:pt>
    <dgm:pt modelId="{A2E81DB4-9C30-4FD2-AB5F-CDEA91E5D403}" type="pres">
      <dgm:prSet presAssocID="{7EB655D0-1605-49F9-AE3E-0D3554DE283A}" presName="parentTextBox" presStyleLbl="node1" presStyleIdx="0" presStyleCnt="2"/>
      <dgm:spPr/>
      <dgm:t>
        <a:bodyPr/>
        <a:lstStyle/>
        <a:p>
          <a:endParaRPr lang="ru-RU"/>
        </a:p>
      </dgm:t>
    </dgm:pt>
    <dgm:pt modelId="{E100BEFB-3C1E-48B0-90FA-56D18DFA0C0B}" type="pres">
      <dgm:prSet presAssocID="{7EB655D0-1605-49F9-AE3E-0D3554DE283A}" presName="entireBox" presStyleLbl="node1" presStyleIdx="0" presStyleCnt="2" custLinFactNeighborY="633"/>
      <dgm:spPr/>
      <dgm:t>
        <a:bodyPr/>
        <a:lstStyle/>
        <a:p>
          <a:endParaRPr lang="ru-RU"/>
        </a:p>
      </dgm:t>
    </dgm:pt>
    <dgm:pt modelId="{1DBC3A0B-E610-416E-AF84-71C4CCB167EC}" type="pres">
      <dgm:prSet presAssocID="{7EB655D0-1605-49F9-AE3E-0D3554DE283A}" presName="descendantBox" presStyleCnt="0"/>
      <dgm:spPr/>
    </dgm:pt>
    <dgm:pt modelId="{E407C81B-B4DF-4AC0-9E53-CE5816214944}" type="pres">
      <dgm:prSet presAssocID="{BF285829-29EA-47D1-95F9-67597FD79CEE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D108-3B9D-40D8-B237-A0592EF48B5D}" type="pres">
      <dgm:prSet presAssocID="{3E3E0F90-194E-4A73-901F-215048E03BC5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45891-1708-4ADC-B155-D6CB7140AC1B}" type="pres">
      <dgm:prSet presAssocID="{A3AA5F0E-2D48-4377-BD8B-9EA248B0A5E2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697E4-E055-4E48-8A4B-05DA35339B9B}" type="pres">
      <dgm:prSet presAssocID="{E814E516-A6FB-4E8B-9EBA-C685155FAE7F}" presName="sp" presStyleCnt="0"/>
      <dgm:spPr/>
    </dgm:pt>
    <dgm:pt modelId="{3ABD892A-7F66-4226-AEF7-15F27A3BB41E}" type="pres">
      <dgm:prSet presAssocID="{5E2AA14F-A0F6-4C9C-92F5-44B84D6D1696}" presName="arrowAndChildren" presStyleCnt="0"/>
      <dgm:spPr/>
    </dgm:pt>
    <dgm:pt modelId="{6582B015-C861-4EF3-8E3E-2C8B7800976B}" type="pres">
      <dgm:prSet presAssocID="{5E2AA14F-A0F6-4C9C-92F5-44B84D6D1696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ECDE815-0E63-4DB0-8500-6B81EB38B8AA}" type="pres">
      <dgm:prSet presAssocID="{5E2AA14F-A0F6-4C9C-92F5-44B84D6D1696}" presName="arrow" presStyleLbl="node1" presStyleIdx="1" presStyleCnt="2" custLinFactNeighborY="-74"/>
      <dgm:spPr/>
      <dgm:t>
        <a:bodyPr/>
        <a:lstStyle/>
        <a:p>
          <a:endParaRPr lang="ru-RU"/>
        </a:p>
      </dgm:t>
    </dgm:pt>
    <dgm:pt modelId="{D746C646-3F59-4E02-B3C1-DECC9BF748F0}" type="pres">
      <dgm:prSet presAssocID="{5E2AA14F-A0F6-4C9C-92F5-44B84D6D1696}" presName="descendantArrow" presStyleCnt="0"/>
      <dgm:spPr/>
    </dgm:pt>
    <dgm:pt modelId="{8B8EA500-A7C8-4C3E-B1FC-722C5803CC2C}" type="pres">
      <dgm:prSet presAssocID="{A73B2248-F8A6-4E9F-BC69-CAA2663E7E6A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1AFCA-9E5E-4A03-9371-37856A53966D}" type="presOf" srcId="{E13485A9-E11C-41B0-88B5-F0D8273F7FAB}" destId="{D1F8D3BB-D71C-4CDB-B03A-452D5A0CDA9E}" srcOrd="0" destOrd="0" presId="urn:microsoft.com/office/officeart/2005/8/layout/process4"/>
    <dgm:cxn modelId="{F5826230-58AA-422F-AF4E-DA4E90ED5F03}" srcId="{7EB655D0-1605-49F9-AE3E-0D3554DE283A}" destId="{BF285829-29EA-47D1-95F9-67597FD79CEE}" srcOrd="0" destOrd="0" parTransId="{EF6F28B0-83AC-419C-8FCF-2745F697641A}" sibTransId="{4102F04C-371C-4FA0-B017-530E2467CF49}"/>
    <dgm:cxn modelId="{B4DF7463-AF9C-4545-A5FA-775DA3C4F456}" srcId="{5E2AA14F-A0F6-4C9C-92F5-44B84D6D1696}" destId="{A73B2248-F8A6-4E9F-BC69-CAA2663E7E6A}" srcOrd="0" destOrd="0" parTransId="{879E3D94-D325-469F-BDD2-C53AC160476C}" sibTransId="{3B045763-0310-4877-B6A6-EB1DA09B4D5E}"/>
    <dgm:cxn modelId="{ECFD61B1-4C82-43D8-91D2-C245375F30B3}" type="presOf" srcId="{7EB655D0-1605-49F9-AE3E-0D3554DE283A}" destId="{E100BEFB-3C1E-48B0-90FA-56D18DFA0C0B}" srcOrd="1" destOrd="0" presId="urn:microsoft.com/office/officeart/2005/8/layout/process4"/>
    <dgm:cxn modelId="{85259D50-D031-4542-A7F7-53402FB1B5F0}" srcId="{E13485A9-E11C-41B0-88B5-F0D8273F7FAB}" destId="{5E2AA14F-A0F6-4C9C-92F5-44B84D6D1696}" srcOrd="0" destOrd="0" parTransId="{8F089BA3-F979-4BE4-88AE-F42A7BF1C88B}" sibTransId="{E814E516-A6FB-4E8B-9EBA-C685155FAE7F}"/>
    <dgm:cxn modelId="{5C660F9E-602B-4FEB-ADA8-24A71CC8064A}" srcId="{E13485A9-E11C-41B0-88B5-F0D8273F7FAB}" destId="{7EB655D0-1605-49F9-AE3E-0D3554DE283A}" srcOrd="1" destOrd="0" parTransId="{29265F85-E39A-4BB7-B23A-EF623494AE40}" sibTransId="{0D389596-F9E4-4953-ABA1-D686FDFB63EE}"/>
    <dgm:cxn modelId="{93394EB0-07DE-45E0-99CC-F7297A9382F4}" type="presOf" srcId="{BF285829-29EA-47D1-95F9-67597FD79CEE}" destId="{E407C81B-B4DF-4AC0-9E53-CE5816214944}" srcOrd="0" destOrd="0" presId="urn:microsoft.com/office/officeart/2005/8/layout/process4"/>
    <dgm:cxn modelId="{0BF605FE-91C3-45FB-BB78-572CBB70972A}" type="presOf" srcId="{A3AA5F0E-2D48-4377-BD8B-9EA248B0A5E2}" destId="{80245891-1708-4ADC-B155-D6CB7140AC1B}" srcOrd="0" destOrd="0" presId="urn:microsoft.com/office/officeart/2005/8/layout/process4"/>
    <dgm:cxn modelId="{E94B0FF2-2EF9-49BC-9E59-9AD054EE279D}" type="presOf" srcId="{3E3E0F90-194E-4A73-901F-215048E03BC5}" destId="{9605D108-3B9D-40D8-B237-A0592EF48B5D}" srcOrd="0" destOrd="0" presId="urn:microsoft.com/office/officeart/2005/8/layout/process4"/>
    <dgm:cxn modelId="{13DBCE0D-D425-4579-97F7-BDC334FA2D0D}" type="presOf" srcId="{7EB655D0-1605-49F9-AE3E-0D3554DE283A}" destId="{A2E81DB4-9C30-4FD2-AB5F-CDEA91E5D403}" srcOrd="0" destOrd="0" presId="urn:microsoft.com/office/officeart/2005/8/layout/process4"/>
    <dgm:cxn modelId="{D0E3A528-1B8A-43CD-9BA5-BCFB8CB1ECC3}" type="presOf" srcId="{5E2AA14F-A0F6-4C9C-92F5-44B84D6D1696}" destId="{6582B015-C861-4EF3-8E3E-2C8B7800976B}" srcOrd="0" destOrd="0" presId="urn:microsoft.com/office/officeart/2005/8/layout/process4"/>
    <dgm:cxn modelId="{237B0DBE-C34C-4385-A2A5-1689FA2AB4AD}" srcId="{7EB655D0-1605-49F9-AE3E-0D3554DE283A}" destId="{3E3E0F90-194E-4A73-901F-215048E03BC5}" srcOrd="1" destOrd="0" parTransId="{B815D1D5-0524-4F25-AB98-B5E6423948D0}" sibTransId="{A79C9AF9-B241-41EB-9C79-FF9AABFA01AB}"/>
    <dgm:cxn modelId="{7C862862-F57B-42C8-BF33-E2B0B138E51F}" srcId="{7EB655D0-1605-49F9-AE3E-0D3554DE283A}" destId="{A3AA5F0E-2D48-4377-BD8B-9EA248B0A5E2}" srcOrd="2" destOrd="0" parTransId="{F09C82C0-3857-445C-8C91-7DEF07A6988E}" sibTransId="{2D59B3DF-CCDA-4F9C-86AA-D5C68400B91E}"/>
    <dgm:cxn modelId="{D97295C5-F165-4ED4-976A-46B2101DD11F}" type="presOf" srcId="{5E2AA14F-A0F6-4C9C-92F5-44B84D6D1696}" destId="{CECDE815-0E63-4DB0-8500-6B81EB38B8AA}" srcOrd="1" destOrd="0" presId="urn:microsoft.com/office/officeart/2005/8/layout/process4"/>
    <dgm:cxn modelId="{EEDFF627-E586-4CFB-9333-12745A6F7081}" type="presOf" srcId="{A73B2248-F8A6-4E9F-BC69-CAA2663E7E6A}" destId="{8B8EA500-A7C8-4C3E-B1FC-722C5803CC2C}" srcOrd="0" destOrd="0" presId="urn:microsoft.com/office/officeart/2005/8/layout/process4"/>
    <dgm:cxn modelId="{25771DA8-685F-4459-9ED4-2CF8506974E6}" type="presParOf" srcId="{D1F8D3BB-D71C-4CDB-B03A-452D5A0CDA9E}" destId="{6EE1FFA1-EB3E-446F-8C8E-78ED87055B27}" srcOrd="0" destOrd="0" presId="urn:microsoft.com/office/officeart/2005/8/layout/process4"/>
    <dgm:cxn modelId="{5A01A036-64F1-47D2-933F-F560BDA438CA}" type="presParOf" srcId="{6EE1FFA1-EB3E-446F-8C8E-78ED87055B27}" destId="{A2E81DB4-9C30-4FD2-AB5F-CDEA91E5D403}" srcOrd="0" destOrd="0" presId="urn:microsoft.com/office/officeart/2005/8/layout/process4"/>
    <dgm:cxn modelId="{7FDA5AB9-151C-46C1-B5BE-C0922C322E17}" type="presParOf" srcId="{6EE1FFA1-EB3E-446F-8C8E-78ED87055B27}" destId="{E100BEFB-3C1E-48B0-90FA-56D18DFA0C0B}" srcOrd="1" destOrd="0" presId="urn:microsoft.com/office/officeart/2005/8/layout/process4"/>
    <dgm:cxn modelId="{6FFB523E-6ADB-4E8D-BF03-6EA77746B007}" type="presParOf" srcId="{6EE1FFA1-EB3E-446F-8C8E-78ED87055B27}" destId="{1DBC3A0B-E610-416E-AF84-71C4CCB167EC}" srcOrd="2" destOrd="0" presId="urn:microsoft.com/office/officeart/2005/8/layout/process4"/>
    <dgm:cxn modelId="{1AED13B7-8311-4C67-82DA-7332F39EAF48}" type="presParOf" srcId="{1DBC3A0B-E610-416E-AF84-71C4CCB167EC}" destId="{E407C81B-B4DF-4AC0-9E53-CE5816214944}" srcOrd="0" destOrd="0" presId="urn:microsoft.com/office/officeart/2005/8/layout/process4"/>
    <dgm:cxn modelId="{97A730DE-BBE7-4B72-BB0F-B13499A58F83}" type="presParOf" srcId="{1DBC3A0B-E610-416E-AF84-71C4CCB167EC}" destId="{9605D108-3B9D-40D8-B237-A0592EF48B5D}" srcOrd="1" destOrd="0" presId="urn:microsoft.com/office/officeart/2005/8/layout/process4"/>
    <dgm:cxn modelId="{5F5689D6-B943-4D9D-8354-05DA3D700BE2}" type="presParOf" srcId="{1DBC3A0B-E610-416E-AF84-71C4CCB167EC}" destId="{80245891-1708-4ADC-B155-D6CB7140AC1B}" srcOrd="2" destOrd="0" presId="urn:microsoft.com/office/officeart/2005/8/layout/process4"/>
    <dgm:cxn modelId="{2FD19EEF-98F4-4FB6-8F9A-27B74FA25C5A}" type="presParOf" srcId="{D1F8D3BB-D71C-4CDB-B03A-452D5A0CDA9E}" destId="{E09697E4-E055-4E48-8A4B-05DA35339B9B}" srcOrd="1" destOrd="0" presId="urn:microsoft.com/office/officeart/2005/8/layout/process4"/>
    <dgm:cxn modelId="{F6D4567E-6238-4E66-B5DB-258151CDA5AE}" type="presParOf" srcId="{D1F8D3BB-D71C-4CDB-B03A-452D5A0CDA9E}" destId="{3ABD892A-7F66-4226-AEF7-15F27A3BB41E}" srcOrd="2" destOrd="0" presId="urn:microsoft.com/office/officeart/2005/8/layout/process4"/>
    <dgm:cxn modelId="{F5FAC7D2-549C-4D64-8191-093B7B037854}" type="presParOf" srcId="{3ABD892A-7F66-4226-AEF7-15F27A3BB41E}" destId="{6582B015-C861-4EF3-8E3E-2C8B7800976B}" srcOrd="0" destOrd="0" presId="urn:microsoft.com/office/officeart/2005/8/layout/process4"/>
    <dgm:cxn modelId="{58D2B28A-D1AE-45CE-A68A-546222105ADE}" type="presParOf" srcId="{3ABD892A-7F66-4226-AEF7-15F27A3BB41E}" destId="{CECDE815-0E63-4DB0-8500-6B81EB38B8AA}" srcOrd="1" destOrd="0" presId="urn:microsoft.com/office/officeart/2005/8/layout/process4"/>
    <dgm:cxn modelId="{5191ACCC-B803-46A4-84DE-9BADFC3FBEF6}" type="presParOf" srcId="{3ABD892A-7F66-4226-AEF7-15F27A3BB41E}" destId="{D746C646-3F59-4E02-B3C1-DECC9BF748F0}" srcOrd="2" destOrd="0" presId="urn:microsoft.com/office/officeart/2005/8/layout/process4"/>
    <dgm:cxn modelId="{5F702645-6DAC-4C64-A036-ADF1C729EE26}" type="presParOf" srcId="{D746C646-3F59-4E02-B3C1-DECC9BF748F0}" destId="{8B8EA500-A7C8-4C3E-B1FC-722C5803CC2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F0E0A-91B4-4514-BB95-CC056C134D1F}">
      <dsp:nvSpPr>
        <dsp:cNvPr id="0" name=""/>
        <dsp:cNvSpPr/>
      </dsp:nvSpPr>
      <dsp:spPr>
        <a:xfrm>
          <a:off x="0" y="4614"/>
          <a:ext cx="8496944" cy="472632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Территориальное общественное самоуправление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  самоорганизация граждан по месту их жительства на части территории поселения для самостоятельного и под свою ответственность осуществления собственных инициатив по вопросам местного значения (ст.29 Федерального закона от  06.10.2003г. №131-ФЗ «Об общих принципах организации местного самоуправления в Российской Федерации).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u="sng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Признаки ТОС таковы:</a:t>
          </a:r>
        </a:p>
        <a:p>
          <a:pPr lvl="0" defTabSz="800100">
            <a:lnSpc>
              <a:spcPct val="90000"/>
            </a:lnSpc>
            <a:spcBef>
              <a:spcPct val="0"/>
            </a:spcBef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ТОС может осуществляться в пределах следующих территорий проживания граждан: 1) подъезд многоквартирного жилого дома; 2) многоквартирный жилой дом; 3) группа жилых домов; жилой микрорайон; 4) сельский населенный пункт, не являющийся поселением; 5) иные территории проживания граждан;</a:t>
          </a:r>
        </a:p>
        <a:p>
          <a:pPr lvl="0" defTabSz="800100">
            <a:lnSpc>
              <a:spcPct val="90000"/>
            </a:lnSpc>
            <a:spcBef>
              <a:spcPct val="0"/>
            </a:spcBef>
          </a:pPr>
          <a:r>
            <a:rPr lang="ru-RU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-ТОС считается учрежденным с момента регистрации устава территориального общественного самоуправления уполномоченным органом местного самоуправления соответствующего поселения;</a:t>
          </a:r>
        </a:p>
        <a:p>
          <a:pPr lvl="0" defTabSz="800100">
            <a:lnSpc>
              <a:spcPct val="90000"/>
            </a:lnSpc>
            <a:spcBef>
              <a:spcPct val="0"/>
            </a:spcBef>
          </a:pPr>
          <a:r>
            <a:rPr lang="ru-RU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-ТОС в соответствии с его уставом может являться юридическим лицом и подлежит государственной регистрации в организационно-правовой форме некоммерческой организации.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614"/>
        <a:ext cx="8496944" cy="4726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F0E0A-91B4-4514-BB95-CC056C134D1F}">
      <dsp:nvSpPr>
        <dsp:cNvPr id="0" name=""/>
        <dsp:cNvSpPr/>
      </dsp:nvSpPr>
      <dsp:spPr>
        <a:xfrm>
          <a:off x="4" y="2463"/>
          <a:ext cx="8208903" cy="11847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1. Поддержка местных инициатив через органы ТОС </a:t>
          </a:r>
        </a:p>
      </dsp:txBody>
      <dsp:txXfrm>
        <a:off x="4" y="2463"/>
        <a:ext cx="8208903" cy="1184777"/>
      </dsp:txXfrm>
    </dsp:sp>
    <dsp:sp modelId="{91C8B36D-65EC-4007-A843-9D96BB14F963}">
      <dsp:nvSpPr>
        <dsp:cNvPr id="0" name=""/>
        <dsp:cNvSpPr/>
      </dsp:nvSpPr>
      <dsp:spPr>
        <a:xfrm>
          <a:off x="3" y="1246480"/>
          <a:ext cx="8208904" cy="11847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2. Развитие территориального общественного самоуправления</a:t>
          </a:r>
        </a:p>
      </dsp:txBody>
      <dsp:txXfrm>
        <a:off x="3" y="1246480"/>
        <a:ext cx="8208904" cy="1184777"/>
      </dsp:txXfrm>
    </dsp:sp>
    <dsp:sp modelId="{6FB3A963-1C06-4959-A499-2C53EE7F60A9}">
      <dsp:nvSpPr>
        <dsp:cNvPr id="0" name=""/>
        <dsp:cNvSpPr/>
      </dsp:nvSpPr>
      <dsp:spPr>
        <a:xfrm>
          <a:off x="2" y="2490496"/>
          <a:ext cx="8208906" cy="11847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3. Организация и проведение обучающих семинаров</a:t>
          </a:r>
        </a:p>
      </dsp:txBody>
      <dsp:txXfrm>
        <a:off x="2" y="2490496"/>
        <a:ext cx="8208906" cy="1184777"/>
      </dsp:txXfrm>
    </dsp:sp>
    <dsp:sp modelId="{6EFE0FC4-5F97-4870-9FC0-350363500458}">
      <dsp:nvSpPr>
        <dsp:cNvPr id="0" name=""/>
        <dsp:cNvSpPr/>
      </dsp:nvSpPr>
      <dsp:spPr>
        <a:xfrm>
          <a:off x="0" y="3734513"/>
          <a:ext cx="8208912" cy="11847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4. Разработка, печать и распространение сборника методических рекомендаций для органов местного самоуправления, памяток и брошюр по иным формам участия населения в осуществлении местного самоуправления</a:t>
          </a:r>
        </a:p>
      </dsp:txBody>
      <dsp:txXfrm>
        <a:off x="0" y="3734513"/>
        <a:ext cx="8208912" cy="1184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3B97-1F20-467E-97C6-23E3912E3F78}">
      <dsp:nvSpPr>
        <dsp:cNvPr id="0" name=""/>
        <dsp:cNvSpPr/>
      </dsp:nvSpPr>
      <dsp:spPr>
        <a:xfrm>
          <a:off x="0" y="4311537"/>
          <a:ext cx="8491270" cy="9432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Объемы финансирования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11537"/>
        <a:ext cx="8491270" cy="509359"/>
      </dsp:txXfrm>
    </dsp:sp>
    <dsp:sp modelId="{42C95CBD-BBF6-4FCE-A55E-D28C5014626B}">
      <dsp:nvSpPr>
        <dsp:cNvPr id="0" name=""/>
        <dsp:cNvSpPr/>
      </dsp:nvSpPr>
      <dsp:spPr>
        <a:xfrm>
          <a:off x="4146" y="4802032"/>
          <a:ext cx="2827659" cy="43389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6" y="4802032"/>
        <a:ext cx="2827659" cy="433899"/>
      </dsp:txXfrm>
    </dsp:sp>
    <dsp:sp modelId="{269E32F6-EB8F-4D5F-9937-8AB30B05220B}">
      <dsp:nvSpPr>
        <dsp:cNvPr id="0" name=""/>
        <dsp:cNvSpPr/>
      </dsp:nvSpPr>
      <dsp:spPr>
        <a:xfrm>
          <a:off x="2831805" y="4802032"/>
          <a:ext cx="2827659" cy="43389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900,00 тыс. рублей</a:t>
          </a:r>
        </a:p>
      </dsp:txBody>
      <dsp:txXfrm>
        <a:off x="2831805" y="4802032"/>
        <a:ext cx="2827659" cy="433899"/>
      </dsp:txXfrm>
    </dsp:sp>
    <dsp:sp modelId="{B395886A-EC94-4276-A635-E4C1B4D1874E}">
      <dsp:nvSpPr>
        <dsp:cNvPr id="0" name=""/>
        <dsp:cNvSpPr/>
      </dsp:nvSpPr>
      <dsp:spPr>
        <a:xfrm>
          <a:off x="5659465" y="4802032"/>
          <a:ext cx="2827659" cy="43389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-  900,00 тыс. рублей</a:t>
          </a:r>
        </a:p>
      </dsp:txBody>
      <dsp:txXfrm>
        <a:off x="5659465" y="4802032"/>
        <a:ext cx="2827659" cy="433899"/>
      </dsp:txXfrm>
    </dsp:sp>
    <dsp:sp modelId="{18FED1F0-5E49-4FF9-B5FA-B988E8C780D8}">
      <dsp:nvSpPr>
        <dsp:cNvPr id="0" name=""/>
        <dsp:cNvSpPr/>
      </dsp:nvSpPr>
      <dsp:spPr>
        <a:xfrm rot="10800000">
          <a:off x="0" y="2853962"/>
          <a:ext cx="8491270" cy="145073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</a:t>
          </a:r>
          <a:r>
            <a:rPr lang="ru-RU" sz="18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853962"/>
        <a:ext cx="8491270" cy="509207"/>
      </dsp:txXfrm>
    </dsp:sp>
    <dsp:sp modelId="{236A9C91-1C6C-42D1-8B5D-61B62F862859}">
      <dsp:nvSpPr>
        <dsp:cNvPr id="0" name=""/>
        <dsp:cNvSpPr/>
      </dsp:nvSpPr>
      <dsp:spPr>
        <a:xfrm>
          <a:off x="0" y="3370157"/>
          <a:ext cx="4245635" cy="4617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25% - средства жителей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70157"/>
        <a:ext cx="4245635" cy="461777"/>
      </dsp:txXfrm>
    </dsp:sp>
    <dsp:sp modelId="{0E904D3A-4F90-4398-A26A-710B7952DF81}">
      <dsp:nvSpPr>
        <dsp:cNvPr id="0" name=""/>
        <dsp:cNvSpPr/>
      </dsp:nvSpPr>
      <dsp:spPr>
        <a:xfrm>
          <a:off x="4245635" y="3370157"/>
          <a:ext cx="4245635" cy="4617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75% - средства краевого бюджета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5635" y="3370157"/>
        <a:ext cx="4245635" cy="461777"/>
      </dsp:txXfrm>
    </dsp:sp>
    <dsp:sp modelId="{8F47574B-78DC-4364-9C94-A5FEDF9A3137}">
      <dsp:nvSpPr>
        <dsp:cNvPr id="0" name=""/>
        <dsp:cNvSpPr/>
      </dsp:nvSpPr>
      <dsp:spPr>
        <a:xfrm rot="10800000">
          <a:off x="0" y="1440155"/>
          <a:ext cx="8491270" cy="145073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</a:t>
          </a:r>
          <a:endParaRPr lang="ru-RU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440155"/>
        <a:ext cx="8491270" cy="509207"/>
      </dsp:txXfrm>
    </dsp:sp>
    <dsp:sp modelId="{B1733CD6-E09F-4C8D-92A3-3503CF40C533}">
      <dsp:nvSpPr>
        <dsp:cNvPr id="0" name=""/>
        <dsp:cNvSpPr/>
      </dsp:nvSpPr>
      <dsp:spPr>
        <a:xfrm>
          <a:off x="0" y="1897199"/>
          <a:ext cx="4245635" cy="53452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</a:t>
          </a:r>
          <a:r>
            <a:rPr lang="ru-RU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 органов ТОС </a:t>
          </a:r>
          <a:endParaRPr lang="ru-RU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97199"/>
        <a:ext cx="4245635" cy="534524"/>
      </dsp:txXfrm>
    </dsp:sp>
    <dsp:sp modelId="{D506A926-B872-407C-9612-41F6523C30FA}">
      <dsp:nvSpPr>
        <dsp:cNvPr id="0" name=""/>
        <dsp:cNvSpPr/>
      </dsp:nvSpPr>
      <dsp:spPr>
        <a:xfrm>
          <a:off x="4245635" y="1897199"/>
          <a:ext cx="4245635" cy="53452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жителей сельского или городского населенного пункта, где создан ТОС,  не должно превышать 10000 человек.</a:t>
          </a:r>
          <a:endParaRPr lang="ru-RU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5635" y="1897199"/>
        <a:ext cx="4245635" cy="534524"/>
      </dsp:txXfrm>
    </dsp:sp>
    <dsp:sp modelId="{ACB7CA5E-B2CD-4847-AE07-B87D21CD2608}">
      <dsp:nvSpPr>
        <dsp:cNvPr id="0" name=""/>
        <dsp:cNvSpPr/>
      </dsp:nvSpPr>
      <dsp:spPr>
        <a:xfrm rot="10800000">
          <a:off x="0" y="1105"/>
          <a:ext cx="8491270" cy="145073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105"/>
        <a:ext cx="8491270" cy="509207"/>
      </dsp:txXfrm>
    </dsp:sp>
    <dsp:sp modelId="{49238818-5533-43BB-9222-DF04FA064691}">
      <dsp:nvSpPr>
        <dsp:cNvPr id="0" name=""/>
        <dsp:cNvSpPr/>
      </dsp:nvSpPr>
      <dsp:spPr>
        <a:xfrm>
          <a:off x="0" y="389202"/>
          <a:ext cx="8491270" cy="67735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средств краевого бюджета на реализацию проектов по решению вопросов местного значения на определенном участке территории муниципального образования, инициированных органами ТОС с учетом денежных средств, поступивших от жителей муниципального образования на расчетный счет органа ТОС</a:t>
          </a:r>
          <a:endParaRPr lang="ru-RU" sz="1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9202"/>
        <a:ext cx="8491270" cy="677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E51E1-5397-4F9F-A01E-9A78ED9D20CE}">
      <dsp:nvSpPr>
        <dsp:cNvPr id="0" name=""/>
        <dsp:cNvSpPr/>
      </dsp:nvSpPr>
      <dsp:spPr>
        <a:xfrm>
          <a:off x="0" y="3414866"/>
          <a:ext cx="8640960" cy="112083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14866"/>
        <a:ext cx="8640960" cy="605251"/>
      </dsp:txXfrm>
    </dsp:sp>
    <dsp:sp modelId="{9F50DA4F-98A9-42C0-AD7F-C95DAF80921E}">
      <dsp:nvSpPr>
        <dsp:cNvPr id="0" name=""/>
        <dsp:cNvSpPr/>
      </dsp:nvSpPr>
      <dsp:spPr>
        <a:xfrm>
          <a:off x="4219" y="3997701"/>
          <a:ext cx="2877507" cy="5155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00,00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9" y="3997701"/>
        <a:ext cx="2877507" cy="515584"/>
      </dsp:txXfrm>
    </dsp:sp>
    <dsp:sp modelId="{47782667-D02F-4CC1-8FF0-279ED7A6AAAE}">
      <dsp:nvSpPr>
        <dsp:cNvPr id="0" name=""/>
        <dsp:cNvSpPr/>
      </dsp:nvSpPr>
      <dsp:spPr>
        <a:xfrm>
          <a:off x="2881726" y="3997701"/>
          <a:ext cx="2877507" cy="5155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900,00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726" y="3997701"/>
        <a:ext cx="2877507" cy="515584"/>
      </dsp:txXfrm>
    </dsp:sp>
    <dsp:sp modelId="{8ACC8EB5-09BE-4689-8D82-4453A8FFC166}">
      <dsp:nvSpPr>
        <dsp:cNvPr id="0" name=""/>
        <dsp:cNvSpPr/>
      </dsp:nvSpPr>
      <dsp:spPr>
        <a:xfrm>
          <a:off x="5759233" y="3997701"/>
          <a:ext cx="2877507" cy="5155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900,00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233" y="3997701"/>
        <a:ext cx="2877507" cy="515584"/>
      </dsp:txXfrm>
    </dsp:sp>
    <dsp:sp modelId="{5CFCAA05-0376-489F-B9B5-3920D50EF25E}">
      <dsp:nvSpPr>
        <dsp:cNvPr id="0" name=""/>
        <dsp:cNvSpPr/>
      </dsp:nvSpPr>
      <dsp:spPr>
        <a:xfrm rot="10800000">
          <a:off x="0" y="1707834"/>
          <a:ext cx="8640960" cy="1723844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каждом конкурсе предусматривается 3 победителя</a:t>
          </a:r>
          <a:endParaRPr lang="ru-RU" sz="2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707834"/>
        <a:ext cx="8640960" cy="605069"/>
      </dsp:txXfrm>
    </dsp:sp>
    <dsp:sp modelId="{B47A8B72-1CAD-4979-A771-8971EB85F4F2}">
      <dsp:nvSpPr>
        <dsp:cNvPr id="0" name=""/>
        <dsp:cNvSpPr/>
      </dsp:nvSpPr>
      <dsp:spPr>
        <a:xfrm>
          <a:off x="4219" y="2312903"/>
          <a:ext cx="2877507" cy="5154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ГО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9" y="2312903"/>
        <a:ext cx="2877507" cy="515429"/>
      </dsp:txXfrm>
    </dsp:sp>
    <dsp:sp modelId="{A1CF8A9E-1240-4173-BF6A-97C8F8989813}">
      <dsp:nvSpPr>
        <dsp:cNvPr id="0" name=""/>
        <dsp:cNvSpPr/>
      </dsp:nvSpPr>
      <dsp:spPr>
        <a:xfrm>
          <a:off x="2881726" y="2312903"/>
          <a:ext cx="2877507" cy="5154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ГП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726" y="2312903"/>
        <a:ext cx="2877507" cy="515429"/>
      </dsp:txXfrm>
    </dsp:sp>
    <dsp:sp modelId="{E9655602-37A8-46EC-8D9E-C07BDD7AED0F}">
      <dsp:nvSpPr>
        <dsp:cNvPr id="0" name=""/>
        <dsp:cNvSpPr/>
      </dsp:nvSpPr>
      <dsp:spPr>
        <a:xfrm>
          <a:off x="5759233" y="2312903"/>
          <a:ext cx="2877507" cy="5154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 ТОС в СП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150,00 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233" y="2312903"/>
        <a:ext cx="2877507" cy="515429"/>
      </dsp:txXfrm>
    </dsp:sp>
    <dsp:sp modelId="{CBD05B4C-3C45-4DF7-A219-1FD0E65AA0BB}">
      <dsp:nvSpPr>
        <dsp:cNvPr id="0" name=""/>
        <dsp:cNvSpPr/>
      </dsp:nvSpPr>
      <dsp:spPr>
        <a:xfrm rot="10800000">
          <a:off x="0" y="8"/>
          <a:ext cx="8640960" cy="1723844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"/>
        <a:ext cx="8640960" cy="605069"/>
      </dsp:txXfrm>
    </dsp:sp>
    <dsp:sp modelId="{C06FA772-BD31-4500-A473-1D42D92DF5EA}">
      <dsp:nvSpPr>
        <dsp:cNvPr id="0" name=""/>
        <dsp:cNvSpPr/>
      </dsp:nvSpPr>
      <dsp:spPr>
        <a:xfrm>
          <a:off x="0" y="539587"/>
          <a:ext cx="4320480" cy="64799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«Лучшее территориальное общественное самоуправление года»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9587"/>
        <a:ext cx="4320480" cy="647998"/>
      </dsp:txXfrm>
    </dsp:sp>
    <dsp:sp modelId="{7090FEE0-AE3F-4B43-B6C7-14502D455B84}">
      <dsp:nvSpPr>
        <dsp:cNvPr id="0" name=""/>
        <dsp:cNvSpPr/>
      </dsp:nvSpPr>
      <dsp:spPr>
        <a:xfrm>
          <a:off x="4320480" y="539587"/>
          <a:ext cx="4320480" cy="64799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«Лучшая местная администрация по работе с территориальным общественным самоуправлением»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0" y="539587"/>
        <a:ext cx="4320480" cy="647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2F38-7153-4AA5-8982-F9F9DDD90A01}">
      <dsp:nvSpPr>
        <dsp:cNvPr id="0" name=""/>
        <dsp:cNvSpPr/>
      </dsp:nvSpPr>
      <dsp:spPr>
        <a:xfrm>
          <a:off x="0" y="2740066"/>
          <a:ext cx="8640960" cy="179643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0066"/>
        <a:ext cx="8640960" cy="970076"/>
      </dsp:txXfrm>
    </dsp:sp>
    <dsp:sp modelId="{C4176B19-5874-4D42-84AF-2A8C64103CA1}">
      <dsp:nvSpPr>
        <dsp:cNvPr id="0" name=""/>
        <dsp:cNvSpPr/>
      </dsp:nvSpPr>
      <dsp:spPr>
        <a:xfrm>
          <a:off x="4219" y="3672168"/>
          <a:ext cx="2877507" cy="82636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608,22 тыс. рублей 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9" y="3672168"/>
        <a:ext cx="2877507" cy="826361"/>
      </dsp:txXfrm>
    </dsp:sp>
    <dsp:sp modelId="{8F0FC6C5-F4BF-482B-870B-8ADAA3149A59}">
      <dsp:nvSpPr>
        <dsp:cNvPr id="0" name=""/>
        <dsp:cNvSpPr/>
      </dsp:nvSpPr>
      <dsp:spPr>
        <a:xfrm>
          <a:off x="2881726" y="3672168"/>
          <a:ext cx="2877507" cy="82636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171,54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726" y="3672168"/>
        <a:ext cx="2877507" cy="826361"/>
      </dsp:txXfrm>
    </dsp:sp>
    <dsp:sp modelId="{D085232C-A5E1-483A-A7E6-EB68319A1ED7}">
      <dsp:nvSpPr>
        <dsp:cNvPr id="0" name=""/>
        <dsp:cNvSpPr/>
      </dsp:nvSpPr>
      <dsp:spPr>
        <a:xfrm>
          <a:off x="5759233" y="3672168"/>
          <a:ext cx="2877507" cy="82636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171,54 тыс. рублей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9233" y="3672168"/>
        <a:ext cx="2877507" cy="826361"/>
      </dsp:txXfrm>
    </dsp:sp>
    <dsp:sp modelId="{0DDFC10A-0B46-4DBF-B74F-B8EF2658E696}">
      <dsp:nvSpPr>
        <dsp:cNvPr id="0" name=""/>
        <dsp:cNvSpPr/>
      </dsp:nvSpPr>
      <dsp:spPr>
        <a:xfrm rot="10800000">
          <a:off x="0" y="2045"/>
          <a:ext cx="8640960" cy="276292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045"/>
        <a:ext cx="8640960" cy="969785"/>
      </dsp:txXfrm>
    </dsp:sp>
    <dsp:sp modelId="{BCF01FC1-61BE-48E8-95AA-AD7EE23B8B4B}">
      <dsp:nvSpPr>
        <dsp:cNvPr id="0" name=""/>
        <dsp:cNvSpPr/>
      </dsp:nvSpPr>
      <dsp:spPr>
        <a:xfrm>
          <a:off x="0" y="825559"/>
          <a:ext cx="4320480" cy="11186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краевой семинар (конференция) по организации деятельности ТОС и реализации института самообложения граждан: обсуждение результатов, обмен опытом.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25559"/>
        <a:ext cx="4320480" cy="1118656"/>
      </dsp:txXfrm>
    </dsp:sp>
    <dsp:sp modelId="{5C63DF6A-FA8F-4718-AD44-F7D76C9E9239}">
      <dsp:nvSpPr>
        <dsp:cNvPr id="0" name=""/>
        <dsp:cNvSpPr/>
      </dsp:nvSpPr>
      <dsp:spPr>
        <a:xfrm>
          <a:off x="4320480" y="825559"/>
          <a:ext cx="4320480" cy="111865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выездных обучающих семинаров на тему «Участие населения в осуществлении местного самоуправления в форме территориального общественного самоуправления»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0" y="825559"/>
        <a:ext cx="4320480" cy="1118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0BEFB-3C1E-48B0-90FA-56D18DFA0C0B}">
      <dsp:nvSpPr>
        <dsp:cNvPr id="0" name=""/>
        <dsp:cNvSpPr/>
      </dsp:nvSpPr>
      <dsp:spPr>
        <a:xfrm>
          <a:off x="0" y="2522600"/>
          <a:ext cx="8496944" cy="16538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финансирования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22600"/>
        <a:ext cx="8496944" cy="893086"/>
      </dsp:txXfrm>
    </dsp:sp>
    <dsp:sp modelId="{E407C81B-B4DF-4AC0-9E53-CE5816214944}">
      <dsp:nvSpPr>
        <dsp:cNvPr id="0" name=""/>
        <dsp:cNvSpPr/>
      </dsp:nvSpPr>
      <dsp:spPr>
        <a:xfrm>
          <a:off x="4148" y="3380726"/>
          <a:ext cx="2829548" cy="7607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 год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141,40 тыс. рублей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8" y="3380726"/>
        <a:ext cx="2829548" cy="760777"/>
      </dsp:txXfrm>
    </dsp:sp>
    <dsp:sp modelId="{9605D108-3B9D-40D8-B237-A0592EF48B5D}">
      <dsp:nvSpPr>
        <dsp:cNvPr id="0" name=""/>
        <dsp:cNvSpPr/>
      </dsp:nvSpPr>
      <dsp:spPr>
        <a:xfrm>
          <a:off x="2833697" y="3380726"/>
          <a:ext cx="2829548" cy="7607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2015 год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28,46 тыс. рублей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3697" y="3380726"/>
        <a:ext cx="2829548" cy="760777"/>
      </dsp:txXfrm>
    </dsp:sp>
    <dsp:sp modelId="{80245891-1708-4ADC-B155-D6CB7140AC1B}">
      <dsp:nvSpPr>
        <dsp:cNvPr id="0" name=""/>
        <dsp:cNvSpPr/>
      </dsp:nvSpPr>
      <dsp:spPr>
        <a:xfrm>
          <a:off x="5663246" y="3380726"/>
          <a:ext cx="2829548" cy="76077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28,46 тыс. рублей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3246" y="3380726"/>
        <a:ext cx="2829548" cy="760777"/>
      </dsp:txXfrm>
    </dsp:sp>
    <dsp:sp modelId="{CECDE815-0E63-4DB0-8500-6B81EB38B8AA}">
      <dsp:nvSpPr>
        <dsp:cNvPr id="0" name=""/>
        <dsp:cNvSpPr/>
      </dsp:nvSpPr>
      <dsp:spPr>
        <a:xfrm rot="10800000">
          <a:off x="0" y="0"/>
          <a:ext cx="8496944" cy="254364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0"/>
        <a:ext cx="8496944" cy="892818"/>
      </dsp:txXfrm>
    </dsp:sp>
    <dsp:sp modelId="{8B8EA500-A7C8-4C3E-B1FC-722C5803CC2C}">
      <dsp:nvSpPr>
        <dsp:cNvPr id="0" name=""/>
        <dsp:cNvSpPr/>
      </dsp:nvSpPr>
      <dsp:spPr>
        <a:xfrm>
          <a:off x="0" y="894701"/>
          <a:ext cx="8496944" cy="76054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4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печать и распространение сборника методических рекомендаций для органов местного самоуправления, памяток и брошюр по иным формам участия населения в осуществлении местного самоуправления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94701"/>
        <a:ext cx="8496944" cy="76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86F83-320F-4CF0-9223-4C49823CBBB4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70D84-4845-48D9-A36F-EAF98BAB6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0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F39F5-D3D0-473A-8BC3-186D265130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70D84-4845-48D9-A36F-EAF98BAB65D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7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5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1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3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7734-6C45-428C-9C01-994E958BB21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6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03A0-0575-46FB-AE02-6E518692E9F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2932A-62CF-41CF-8FC0-FC03FA67D3C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9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596E-279F-4503-817A-32A3ABA4691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9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F26-9F43-4181-AB31-1917412EB84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E09D-623F-4A03-991C-8FBDBE82DA6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358EDAC3-5A65-4832-904A-D8545FE4AFC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1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8DEE-563A-4719-9BFC-A5EBD938E39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6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1B9C-6156-4520-9F21-C1527290D3B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6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45C0-E840-46C4-B6D5-25F1621EB29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B474-5C23-418D-93FF-9245C7782F2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D1FA-63F8-4FB7-BE8B-44CA5FC5394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4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8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9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6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7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4AE4-0A5B-4C3D-853A-97B04E50810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562F-CEE5-4145-837E-33B58F280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0745-7018-4695-A39E-C3D6C3446A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9497" y="1916831"/>
            <a:ext cx="9144000" cy="4360143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1772816"/>
            <a:ext cx="9144000" cy="514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96619" y="6420569"/>
            <a:ext cx="4339877" cy="428625"/>
          </a:xfrm>
        </p:spPr>
        <p:txBody>
          <a:bodyPr lIns="95782" tIns="47891" rIns="95782" bIns="47891">
            <a:normAutofit/>
          </a:bodyPr>
          <a:lstStyle/>
          <a:p>
            <a:pPr marL="0" indent="0" algn="r" defTabSz="957263">
              <a:lnSpc>
                <a:spcPct val="80000"/>
              </a:lnSpc>
              <a:buFontTx/>
              <a:buNone/>
            </a:pPr>
            <a:r>
              <a:rPr lang="ru-RU" sz="1700" dirty="0" smtClean="0">
                <a:latin typeface="Helios"/>
              </a:rPr>
              <a:t>2014 г.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927893" y="4177506"/>
            <a:ext cx="32258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827088" y="2710367"/>
            <a:ext cx="77771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«Активизация института самообложения граждан и развитие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территориального общественного самоуправления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формы повышения гражданской активности населения 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решении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вопросов местного значения»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51050" y="549275"/>
            <a:ext cx="5184775" cy="935038"/>
          </a:xfrm>
        </p:spPr>
        <p:txBody>
          <a:bodyPr lIns="95782" tIns="47891" rIns="95782" bIns="47891" rtlCol="0">
            <a:normAutofit fontScale="85000" lnSpcReduction="20000"/>
          </a:bodyPr>
          <a:lstStyle/>
          <a:p>
            <a:pPr marL="0" indent="0" defTabSz="957263" fontAlgn="auto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Helios"/>
              </a:rPr>
              <a:t>МИНИСТЕРСТВО ТЕРРИТОРИАЛЬНОГО РАЗВИТИЯ</a:t>
            </a:r>
          </a:p>
          <a:p>
            <a:pPr marL="0" indent="0" defTabSz="957263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atin typeface="Helios"/>
              </a:rPr>
              <a:t>ПЕРМСКОГО КРАЯ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500"/>
            <a:ext cx="1020366" cy="16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0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709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Муниципальные образования, на территории которых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назначены местные референдумы по вопросу введения самообложения граждан </a:t>
            </a:r>
            <a:r>
              <a:rPr lang="ru-RU" sz="2400" b="1" dirty="0">
                <a:solidFill>
                  <a:srgbClr val="FF0000"/>
                </a:solidFill>
              </a:rPr>
              <a:t>в 2014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02911"/>
              </p:ext>
            </p:extLst>
          </p:nvPr>
        </p:nvGraphicFramePr>
        <p:xfrm>
          <a:off x="611560" y="1628800"/>
          <a:ext cx="79312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432392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Дата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Чусовской 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Скальнинское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27.04.2014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Октябрьский район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Верх-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Тюшевское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СП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08.06.2014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69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6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2700" b="1" dirty="0"/>
              <a:t>Проблемы введения самообложения граждан в муниципальных образованиях и пути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dirty="0" smtClean="0"/>
              <a:t>1. </a:t>
            </a:r>
            <a:r>
              <a:rPr lang="ru-RU" sz="1800" b="1" dirty="0" smtClean="0">
                <a:solidFill>
                  <a:prstClr val="black"/>
                </a:solidFill>
              </a:rPr>
              <a:t>Сложность, проведения </a:t>
            </a:r>
            <a:r>
              <a:rPr lang="ru-RU" sz="1800" b="1" dirty="0">
                <a:solidFill>
                  <a:prstClr val="black"/>
                </a:solidFill>
              </a:rPr>
              <a:t>референдума для введения самообложения </a:t>
            </a:r>
            <a:r>
              <a:rPr lang="ru-RU" sz="1800" b="1" dirty="0" smtClean="0">
                <a:solidFill>
                  <a:prstClr val="black"/>
                </a:solidFill>
              </a:rPr>
              <a:t>граждан</a:t>
            </a:r>
            <a:r>
              <a:rPr lang="ru-RU" sz="1800" b="1" dirty="0">
                <a:solidFill>
                  <a:prstClr val="black"/>
                </a:solidFill>
              </a:rPr>
              <a:t> </a:t>
            </a:r>
            <a:r>
              <a:rPr lang="ru-RU" sz="1800" b="1" kern="0" dirty="0" smtClean="0">
                <a:solidFill>
                  <a:srgbClr val="000000"/>
                </a:solidFill>
              </a:rPr>
              <a:t>(незнание </a:t>
            </a:r>
            <a:r>
              <a:rPr lang="ru-RU" sz="1800" b="1" kern="0" dirty="0">
                <a:solidFill>
                  <a:srgbClr val="000000"/>
                </a:solidFill>
              </a:rPr>
              <a:t>нормативных правовых актов органами местного самоуправления, низкая </a:t>
            </a:r>
            <a:r>
              <a:rPr lang="ru-RU" sz="1800" b="1" kern="0" dirty="0" smtClean="0">
                <a:solidFill>
                  <a:srgbClr val="000000"/>
                </a:solidFill>
              </a:rPr>
              <a:t>явка),</a:t>
            </a:r>
            <a:r>
              <a:rPr lang="ru-RU" sz="1800" b="1" dirty="0" smtClean="0">
                <a:solidFill>
                  <a:prstClr val="black"/>
                </a:solidFill>
              </a:rPr>
              <a:t> инертность </a:t>
            </a:r>
            <a:r>
              <a:rPr lang="ru-RU" sz="1800" b="1" dirty="0">
                <a:solidFill>
                  <a:prstClr val="black"/>
                </a:solidFill>
              </a:rPr>
              <a:t>некоторых глав и депутатов представительных органов МО</a:t>
            </a:r>
          </a:p>
          <a:p>
            <a:pPr marL="0" lv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u="sng" dirty="0" smtClean="0"/>
              <a:t>Решение</a:t>
            </a:r>
            <a:r>
              <a:rPr lang="ru-RU" sz="1800" b="1" u="sng" dirty="0"/>
              <a:t>: </a:t>
            </a:r>
            <a:r>
              <a:rPr lang="ru-RU" sz="1800" b="1" dirty="0">
                <a:solidFill>
                  <a:prstClr val="black"/>
                </a:solidFill>
              </a:rPr>
              <a:t>организация обучающих </a:t>
            </a:r>
            <a:r>
              <a:rPr lang="ru-RU" sz="1800" b="1" dirty="0" smtClean="0">
                <a:solidFill>
                  <a:prstClr val="black"/>
                </a:solidFill>
              </a:rPr>
              <a:t>семинаров</a:t>
            </a:r>
          </a:p>
          <a:p>
            <a:pPr marL="0" lv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endParaRPr lang="ru-RU" sz="1800" b="1" dirty="0" smtClean="0">
              <a:solidFill>
                <a:prstClr val="black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dirty="0" smtClean="0"/>
              <a:t>2. </a:t>
            </a:r>
            <a:r>
              <a:rPr lang="ru-RU" sz="1800" b="1" dirty="0" smtClean="0">
                <a:solidFill>
                  <a:prstClr val="black"/>
                </a:solidFill>
              </a:rPr>
              <a:t>Дорогостоящая процедура проведения референдума</a:t>
            </a:r>
            <a:endParaRPr lang="ru-RU" sz="1800" b="1" kern="0" dirty="0" smtClean="0">
              <a:solidFill>
                <a:srgbClr val="000000"/>
              </a:solidFill>
            </a:endParaRPr>
          </a:p>
          <a:p>
            <a:pPr mar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u="sng" kern="0" dirty="0" smtClean="0"/>
              <a:t>Решение</a:t>
            </a:r>
            <a:r>
              <a:rPr lang="ru-RU" sz="1800" b="1" u="sng" kern="0" dirty="0"/>
              <a:t>: </a:t>
            </a:r>
            <a:r>
              <a:rPr lang="ru-RU" sz="1800" b="1" kern="0" dirty="0" smtClean="0">
                <a:solidFill>
                  <a:srgbClr val="000000"/>
                </a:solidFill>
              </a:rPr>
              <a:t>проведение </a:t>
            </a:r>
            <a:r>
              <a:rPr lang="ru-RU" sz="1800" b="1" kern="0" dirty="0">
                <a:solidFill>
                  <a:srgbClr val="000000"/>
                </a:solidFill>
              </a:rPr>
              <a:t>референдумов совместно с </a:t>
            </a:r>
            <a:r>
              <a:rPr lang="ru-RU" sz="1800" b="1" kern="0" dirty="0" smtClean="0">
                <a:solidFill>
                  <a:srgbClr val="000000"/>
                </a:solidFill>
              </a:rPr>
              <a:t>выборами</a:t>
            </a:r>
          </a:p>
          <a:p>
            <a:pPr mar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endParaRPr lang="ru-RU" sz="1800" b="1" kern="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kern="0" dirty="0" smtClean="0"/>
              <a:t>3. </a:t>
            </a:r>
            <a:r>
              <a:rPr lang="ru-RU" sz="1800" b="1" dirty="0" smtClean="0">
                <a:solidFill>
                  <a:prstClr val="black"/>
                </a:solidFill>
              </a:rPr>
              <a:t>Низкая </a:t>
            </a:r>
            <a:r>
              <a:rPr lang="ru-RU" sz="1800" b="1" dirty="0">
                <a:solidFill>
                  <a:prstClr val="black"/>
                </a:solidFill>
              </a:rPr>
              <a:t>активность </a:t>
            </a:r>
            <a:r>
              <a:rPr lang="ru-RU" sz="1800" b="1" dirty="0" smtClean="0">
                <a:solidFill>
                  <a:prstClr val="black"/>
                </a:solidFill>
              </a:rPr>
              <a:t>населения</a:t>
            </a:r>
          </a:p>
          <a:p>
            <a:pPr mar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u="sng" dirty="0" smtClean="0"/>
              <a:t>Решение:</a:t>
            </a:r>
            <a:r>
              <a:rPr lang="ru-RU" sz="1800" b="1" dirty="0" smtClean="0">
                <a:solidFill>
                  <a:srgbClr val="000000"/>
                </a:solidFill>
              </a:rPr>
              <a:t> Популяризация реализации </a:t>
            </a:r>
            <a:r>
              <a:rPr lang="ru-RU" sz="1800" b="1" dirty="0">
                <a:solidFill>
                  <a:srgbClr val="000000"/>
                </a:solidFill>
              </a:rPr>
              <a:t>института самообложения граждан (освещение информации о данных направлениях в СМИ, разработка и распространение </a:t>
            </a:r>
            <a:r>
              <a:rPr lang="ru-RU" sz="1800" b="1" dirty="0" smtClean="0">
                <a:solidFill>
                  <a:srgbClr val="000000"/>
                </a:solidFill>
              </a:rPr>
              <a:t>памяток </a:t>
            </a:r>
            <a:r>
              <a:rPr lang="ru-RU" sz="1800" b="1" dirty="0">
                <a:solidFill>
                  <a:srgbClr val="000000"/>
                </a:solidFill>
              </a:rPr>
              <a:t>и </a:t>
            </a:r>
            <a:r>
              <a:rPr lang="ru-RU" sz="1800" b="1" dirty="0" smtClean="0">
                <a:solidFill>
                  <a:srgbClr val="000000"/>
                </a:solidFill>
              </a:rPr>
              <a:t>брошюр)</a:t>
            </a:r>
          </a:p>
          <a:p>
            <a:pPr mar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endParaRPr lang="ru-RU" sz="1800" b="1" dirty="0">
              <a:solidFill>
                <a:prstClr val="black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kern="0" dirty="0" smtClean="0"/>
              <a:t>4. </a:t>
            </a:r>
            <a:r>
              <a:rPr lang="ru-RU" sz="1800" b="1" kern="0" dirty="0" smtClean="0">
                <a:solidFill>
                  <a:srgbClr val="000000"/>
                </a:solidFill>
              </a:rPr>
              <a:t>С</a:t>
            </a:r>
            <a:r>
              <a:rPr lang="ru-RU" sz="1800" b="1" dirty="0" smtClean="0">
                <a:solidFill>
                  <a:prstClr val="black"/>
                </a:solidFill>
              </a:rPr>
              <a:t>ложность </a:t>
            </a:r>
            <a:r>
              <a:rPr lang="ru-RU" sz="1800" b="1" dirty="0">
                <a:solidFill>
                  <a:prstClr val="black"/>
                </a:solidFill>
              </a:rPr>
              <a:t>в выборе мероприятия для реализации за счет средств самообложения граждан на территории всего муниципального </a:t>
            </a:r>
            <a:r>
              <a:rPr lang="ru-RU" sz="1800" b="1" dirty="0" smtClean="0">
                <a:solidFill>
                  <a:prstClr val="black"/>
                </a:solidFill>
              </a:rPr>
              <a:t>образования</a:t>
            </a:r>
          </a:p>
          <a:p>
            <a:pPr marL="0" lvl="0" indent="266700" eaLnBrk="0" fontAlgn="base" hangingPunct="0">
              <a:spcAft>
                <a:spcPct val="0"/>
              </a:spcAft>
              <a:buClr>
                <a:srgbClr val="CC9900"/>
              </a:buClr>
              <a:buSzPct val="65000"/>
              <a:buNone/>
            </a:pPr>
            <a:r>
              <a:rPr lang="ru-RU" sz="1800" b="1" u="sng" dirty="0" smtClean="0"/>
              <a:t>Решение: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</a:rPr>
              <a:t>постановление Правительства Пермского края от </a:t>
            </a:r>
            <a:r>
              <a:rPr lang="ru-RU" sz="1800" b="1" dirty="0">
                <a:solidFill>
                  <a:prstClr val="black"/>
                </a:solidFill>
              </a:rPr>
              <a:t>31.01.2014 года № 55-п </a:t>
            </a:r>
            <a:r>
              <a:rPr lang="ru-RU" sz="1800" b="1" dirty="0" smtClean="0">
                <a:solidFill>
                  <a:prstClr val="black"/>
                </a:solidFill>
              </a:rPr>
              <a:t>«Об </a:t>
            </a:r>
            <a:r>
              <a:rPr lang="ru-RU" sz="1800" b="1" dirty="0">
                <a:solidFill>
                  <a:prstClr val="black"/>
                </a:solidFill>
              </a:rPr>
              <a:t>утверждении Порядка предоставления из бюджета Пермского края субсидий бюджетам муниципальных образований Пермского края для </a:t>
            </a:r>
            <a:r>
              <a:rPr lang="ru-RU" sz="1800" b="1" dirty="0" err="1">
                <a:solidFill>
                  <a:prstClr val="black"/>
                </a:solidFill>
              </a:rPr>
              <a:t>софинансирования</a:t>
            </a:r>
            <a:r>
              <a:rPr lang="ru-RU" sz="1800" b="1" dirty="0">
                <a:solidFill>
                  <a:prstClr val="black"/>
                </a:solidFill>
              </a:rPr>
              <a:t> расходов территориальных общественных самоуправлений при реализации проектов по решению вопросов местного значения на определенном участке территории муниципального образования Пермского края, осуществляемых с участием средств </a:t>
            </a:r>
            <a:r>
              <a:rPr lang="ru-RU" sz="1800" b="1" dirty="0" smtClean="0">
                <a:solidFill>
                  <a:prstClr val="black"/>
                </a:solidFill>
              </a:rPr>
              <a:t>граждан»</a:t>
            </a:r>
            <a:endParaRPr lang="ru-RU" sz="1800" b="1" dirty="0">
              <a:solidFill>
                <a:prstClr val="black"/>
              </a:solidFill>
            </a:endParaRPr>
          </a:p>
          <a:p>
            <a:pPr marL="0" lvl="0" indent="373063" algn="just">
              <a:lnSpc>
                <a:spcPts val="2000"/>
              </a:lnSpc>
              <a:spcBef>
                <a:spcPts val="0"/>
              </a:spcBef>
              <a:buFontTx/>
              <a:buAutoNum type="arabicPeriod"/>
            </a:pPr>
            <a:endParaRPr lang="ru-RU" sz="1800" b="1" dirty="0">
              <a:solidFill>
                <a:prstClr val="black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659923" cy="9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206" y="1322884"/>
            <a:ext cx="0" cy="5018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772816"/>
            <a:ext cx="8425631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sz="1400" i="1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8209408" cy="149817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 преимущества территориального общественного самоуправления </a:t>
            </a:r>
            <a:endParaRPr lang="ru-RU" alt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86544746"/>
              </p:ext>
            </p:extLst>
          </p:nvPr>
        </p:nvGraphicFramePr>
        <p:xfrm>
          <a:off x="395536" y="1628800"/>
          <a:ext cx="8496944" cy="473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341438"/>
            <a:ext cx="8425631" cy="511189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sz="1400" i="1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ru-RU" altLang="ru-RU" sz="1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4638"/>
            <a:ext cx="8209408" cy="85090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 развития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в соответствии с Госпрограммой Пермского </a:t>
            </a:r>
            <a:r>
              <a:rPr lang="ru-RU" alt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altLang="ru-RU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14097203"/>
              </p:ext>
            </p:extLst>
          </p:nvPr>
        </p:nvGraphicFramePr>
        <p:xfrm>
          <a:off x="683568" y="1772815"/>
          <a:ext cx="8208912" cy="492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731289"/>
            <a:ext cx="8640514" cy="4844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8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401"/>
            <a:ext cx="8229600" cy="1106351"/>
          </a:xfrm>
        </p:spPr>
        <p:txBody>
          <a:bodyPr>
            <a:noAutofit/>
          </a:bodyPr>
          <a:lstStyle/>
          <a:p>
            <a:pPr lvl="0">
              <a:lnSpc>
                <a:spcPts val="3000"/>
              </a:lnSpc>
            </a:pP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1.</a:t>
            </a:r>
            <a:b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местных инициатив </a:t>
            </a:r>
            <a:b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органы ТОС</a:t>
            </a: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6458825"/>
              </p:ext>
            </p:extLst>
          </p:nvPr>
        </p:nvGraphicFramePr>
        <p:xfrm>
          <a:off x="484982" y="1268760"/>
          <a:ext cx="849127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600200"/>
            <a:ext cx="864051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8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521" y="90401"/>
            <a:ext cx="8229600" cy="1322375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2.</a:t>
            </a:r>
            <a:br>
              <a:rPr lang="ru-RU" alt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территориального общественного самоуправления</a:t>
            </a:r>
            <a: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8222774"/>
              </p:ext>
            </p:extLst>
          </p:nvPr>
        </p:nvGraphicFramePr>
        <p:xfrm>
          <a:off x="395536" y="1628800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600200"/>
            <a:ext cx="864051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8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2656"/>
            <a:ext cx="8229600" cy="890327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altLang="ru-RU" sz="33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3.</a:t>
            </a:r>
            <a:br>
              <a:rPr lang="ru-RU" altLang="ru-RU" sz="33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3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 обучающих семинаров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4491586"/>
              </p:ext>
            </p:extLst>
          </p:nvPr>
        </p:nvGraphicFramePr>
        <p:xfrm>
          <a:off x="395536" y="1628800"/>
          <a:ext cx="86409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341438"/>
            <a:ext cx="8569325" cy="4784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96826"/>
            <a:ext cx="8229600" cy="179201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4.</a:t>
            </a:r>
            <a:b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ru-RU" alt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печать </a:t>
            </a:r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распространение сборника </a:t>
            </a:r>
            <a:r>
              <a:rPr lang="ru-RU" alt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рекомендаций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4200614"/>
              </p:ext>
            </p:extLst>
          </p:nvPr>
        </p:nvGraphicFramePr>
        <p:xfrm>
          <a:off x="395536" y="1906039"/>
          <a:ext cx="84969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3" y="1545336"/>
            <a:ext cx="7488833" cy="38862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</a:rPr>
              <a:t>При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стабильной методической, информационной и финансовой поддержке система ТОС сможет выступить достойной альтернативой институту самообложения граждан. Что позволит активнее, без дополнительных барьеров (проведение референдума и прочее) реализовывать инициативы населения за счет собственных средств граждан.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05" y="274638"/>
            <a:ext cx="8229600" cy="963343"/>
          </a:xfrm>
        </p:spPr>
        <p:txBody>
          <a:bodyPr>
            <a:noAutofit/>
          </a:bodyPr>
          <a:lstStyle/>
          <a:p>
            <a:r>
              <a:rPr lang="ru-RU" alt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  <a:endParaRPr lang="ru-RU" sz="30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2096"/>
            <a:ext cx="648071" cy="1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412776"/>
            <a:ext cx="0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316416" y="6575766"/>
            <a:ext cx="576064" cy="2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rgbClr val="E5E4D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2096"/>
            <a:ext cx="648071" cy="1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412776"/>
            <a:ext cx="0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696"/>
            <a:ext cx="8137400" cy="648072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altLang="ru-RU" sz="4000" b="1" dirty="0"/>
              <a:t>Активизация института самообложения граждан 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640514" cy="40653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800" dirty="0"/>
              <a:t>Повышение гражданской активности населения, </a:t>
            </a:r>
            <a:endParaRPr lang="ru-RU" alt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800" dirty="0" smtClean="0"/>
              <a:t>вовлечение населения в непосредственное участие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>в местном самоуправлении, </a:t>
            </a:r>
            <a:r>
              <a:rPr lang="ru-RU" altLang="ru-RU" sz="2800" dirty="0" smtClean="0"/>
              <a:t>привлечение в местные бюджеты дополнительных доходов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28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288" y="4077072"/>
            <a:ext cx="8497191" cy="2320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FF3300"/>
                </a:solidFill>
              </a:rPr>
              <a:t>Данный проект позволяет главам выявить наиболее активную часть граждан. Совместно с гражданами, при их реальном участии, определить и решить наиболее социально-значимые проблемы местного сообщества. Привлечь для этого краевые средства, объединив их с добровольно собранными средствами населения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1506" y="1268760"/>
            <a:ext cx="8137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altLang="ru-RU" sz="3200" b="1" dirty="0" smtClean="0">
                <a:solidFill>
                  <a:srgbClr val="FF3300"/>
                </a:solidFill>
              </a:rPr>
              <a:t>Целью проекта является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: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93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8820150" cy="648072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     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/>
              <a:t>С 2011 года </a:t>
            </a:r>
            <a:r>
              <a:rPr lang="ru-RU" sz="2800" b="1" dirty="0"/>
              <a:t>участие в проекте «Активизация института самообложения граждан в муниципальных образованиях Пермского края» приняли </a:t>
            </a:r>
            <a:br>
              <a:rPr lang="ru-RU" sz="2800" b="1" dirty="0"/>
            </a:br>
            <a:r>
              <a:rPr lang="ru-RU" sz="3000" b="1" dirty="0" smtClean="0"/>
              <a:t>136 </a:t>
            </a:r>
            <a:r>
              <a:rPr lang="ru-RU" sz="3000" b="1" dirty="0"/>
              <a:t>муниципальных </a:t>
            </a:r>
            <a:r>
              <a:rPr lang="ru-RU" sz="3000" b="1" dirty="0" smtClean="0"/>
              <a:t>образований</a:t>
            </a:r>
            <a:endParaRPr lang="ru-RU" sz="2800" b="1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23044" y="2924944"/>
            <a:ext cx="8341444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136</a:t>
            </a:r>
            <a:r>
              <a:rPr lang="ru-RU" b="1" dirty="0" smtClean="0"/>
              <a:t> </a:t>
            </a:r>
            <a:r>
              <a:rPr lang="ru-RU" b="1" dirty="0"/>
              <a:t>– поселений </a:t>
            </a:r>
            <a:r>
              <a:rPr lang="ru-RU" b="1" dirty="0" smtClean="0"/>
              <a:t>ввели </a:t>
            </a:r>
            <a:r>
              <a:rPr lang="ru-RU" b="1" dirty="0"/>
              <a:t>самообложение (</a:t>
            </a:r>
            <a:r>
              <a:rPr lang="ru-RU" b="1" dirty="0" smtClean="0"/>
              <a:t>46%)</a:t>
            </a:r>
            <a:endParaRPr lang="ru-RU" sz="800" b="1" dirty="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13520" y="2321073"/>
            <a:ext cx="835096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173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поселения проводили </a:t>
            </a:r>
            <a:r>
              <a:rPr lang="ru-RU" b="1" dirty="0"/>
              <a:t>референдумы (</a:t>
            </a:r>
            <a:r>
              <a:rPr lang="ru-RU" b="1" dirty="0" smtClean="0"/>
              <a:t>59%)</a:t>
            </a:r>
            <a:endParaRPr lang="ru-RU" sz="500" b="1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611560" y="1196975"/>
            <a:ext cx="8352928" cy="46166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291</a:t>
            </a:r>
            <a:r>
              <a:rPr lang="ru-RU" b="1" dirty="0" smtClean="0"/>
              <a:t> </a:t>
            </a:r>
            <a:r>
              <a:rPr lang="ru-RU" b="1" dirty="0"/>
              <a:t>– всего городских и сельских поселений в Пермском крае (100</a:t>
            </a:r>
            <a:r>
              <a:rPr lang="ru-RU" b="1" dirty="0" smtClean="0"/>
              <a:t>%)</a:t>
            </a:r>
            <a:endParaRPr lang="ru-RU" sz="900" b="1" dirty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35013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611560" y="1772816"/>
            <a:ext cx="8352928" cy="46166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213</a:t>
            </a:r>
            <a:r>
              <a:rPr lang="ru-RU" b="1" dirty="0" smtClean="0"/>
              <a:t> </a:t>
            </a:r>
            <a:r>
              <a:rPr lang="ru-RU" b="1" dirty="0"/>
              <a:t>-  поселений назначали референдумы (</a:t>
            </a:r>
            <a:r>
              <a:rPr lang="ru-RU" b="1" dirty="0" smtClean="0"/>
              <a:t>73%)</a:t>
            </a:r>
            <a:endParaRPr lang="ru-RU" sz="800" b="1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90401"/>
            <a:ext cx="684212" cy="9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251520" y="1412776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560" y="3760387"/>
            <a:ext cx="2016223" cy="10156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b="1" dirty="0" smtClean="0"/>
              <a:t>17</a:t>
            </a:r>
            <a:r>
              <a:rPr lang="ru-RU" b="1" dirty="0" smtClean="0"/>
              <a:t> </a:t>
            </a:r>
            <a:r>
              <a:rPr lang="ru-RU" sz="1600" b="1" dirty="0"/>
              <a:t>– </a:t>
            </a:r>
            <a:r>
              <a:rPr lang="ru-RU" sz="1600" b="1" dirty="0" smtClean="0"/>
              <a:t>поселений, в которых самообложение введено в 2011 году</a:t>
            </a:r>
            <a:endParaRPr lang="ru-RU" sz="1600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729918" y="3785784"/>
            <a:ext cx="1985937" cy="96436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2400" b="1" dirty="0" smtClean="0"/>
              <a:t>118</a:t>
            </a:r>
            <a:r>
              <a:rPr lang="ru-RU" sz="1600" b="1" dirty="0" smtClean="0"/>
              <a:t> </a:t>
            </a:r>
            <a:r>
              <a:rPr lang="ru-RU" sz="1600" b="1" dirty="0"/>
              <a:t>– </a:t>
            </a:r>
            <a:r>
              <a:rPr lang="ru-RU" sz="1600" b="1" dirty="0" smtClean="0"/>
              <a:t>поселений, в которых самообложение введено в 2012 году</a:t>
            </a:r>
            <a:endParaRPr lang="ru-RU" sz="16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756865" y="3501008"/>
            <a:ext cx="288033" cy="18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715855" y="3501008"/>
            <a:ext cx="242316" cy="18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88024" y="3785784"/>
            <a:ext cx="2039244" cy="124649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b="1" dirty="0" smtClean="0"/>
              <a:t>10 </a:t>
            </a:r>
            <a:r>
              <a:rPr lang="ru-RU" sz="1600" b="1" dirty="0" smtClean="0"/>
              <a:t>– поселений, </a:t>
            </a:r>
            <a:r>
              <a:rPr lang="ru-RU" sz="1600" b="1" dirty="0"/>
              <a:t>в которых самообложение введено в </a:t>
            </a:r>
            <a:r>
              <a:rPr lang="ru-RU" sz="1600" b="1" dirty="0" smtClean="0"/>
              <a:t>2013 году, повторно</a:t>
            </a:r>
            <a:endParaRPr lang="ru-RU" sz="16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574706" y="3511894"/>
            <a:ext cx="242316" cy="18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95652" y="3785784"/>
            <a:ext cx="2140843" cy="124649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b="1" dirty="0" smtClean="0"/>
              <a:t>13</a:t>
            </a:r>
            <a:r>
              <a:rPr lang="ru-RU" sz="1600" b="1" dirty="0" smtClean="0"/>
              <a:t> </a:t>
            </a:r>
            <a:r>
              <a:rPr lang="ru-RU" sz="1600" b="1" dirty="0"/>
              <a:t>– </a:t>
            </a:r>
            <a:r>
              <a:rPr lang="ru-RU" sz="1600" b="1" dirty="0" smtClean="0"/>
              <a:t>поселений, </a:t>
            </a:r>
            <a:r>
              <a:rPr lang="ru-RU" sz="1600" b="1" dirty="0"/>
              <a:t>в которых самообложение введено в </a:t>
            </a:r>
            <a:r>
              <a:rPr lang="ru-RU" sz="1600" b="1" dirty="0" smtClean="0"/>
              <a:t>2014 году (</a:t>
            </a:r>
            <a:r>
              <a:rPr lang="ru-RU" sz="1500" b="1" dirty="0" smtClean="0"/>
              <a:t>в 12 из них повторно)</a:t>
            </a:r>
            <a:endParaRPr lang="ru-RU" sz="1500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88552" y="188639"/>
            <a:ext cx="7859912" cy="1368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ru-RU" altLang="ru-RU" sz="3200" b="1" dirty="0" smtClean="0">
                <a:solidFill>
                  <a:srgbClr val="FF0000"/>
                </a:solidFill>
              </a:rPr>
              <a:t>Количество поселений, принявших участие в проекте: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63975"/>
              </p:ext>
            </p:extLst>
          </p:nvPr>
        </p:nvGraphicFramePr>
        <p:xfrm>
          <a:off x="395536" y="1772816"/>
          <a:ext cx="8352929" cy="422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2808312"/>
                <a:gridCol w="2228536"/>
                <a:gridCol w="2163953"/>
              </a:tblGrid>
              <a:tr h="24595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Суммы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средств самообложения граждан,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поступившие в бюджеты </a:t>
                      </a: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</a:rPr>
                        <a:t>муниципалитетов </a:t>
                      </a:r>
                      <a:br>
                        <a:rPr lang="ru-RU" sz="200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том числе добровольные пожертвования)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Плановые суммы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средств краевого бюджета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предоставления в бюджеты муниципалитетов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Суммы средств краевого бюджета, предоставленные в бюджеты муниципалитетов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</a:tr>
              <a:tr h="59624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309,8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5 000,0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789,5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59624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066,0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53 200,0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47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774,5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  <a:tr h="38045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44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1 767,7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44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21 593,0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44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5 278,3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144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435370"/>
            <a:ext cx="77048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Общий объем сбора средств самообложения граждан, и средств, перечисленных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из краевого бюджета в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муниципальные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образования</a:t>
            </a:r>
          </a:p>
          <a:p>
            <a:pPr lvl="0" algn="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тыс.руб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756717" cy="127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6149" y="1484784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2875"/>
            <a:ext cx="7787208" cy="765845"/>
          </a:xfrm>
        </p:spPr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Мероприятия, выполненные органами местного самоуправления с участием средств самообложения граждан и краевых средств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33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1400" dirty="0" smtClean="0"/>
              <a:t>Уличное освещение (ремонт, закупка и установка светильников) – 125 населенных пунктов</a:t>
            </a:r>
          </a:p>
          <a:p>
            <a:r>
              <a:rPr lang="ru-RU" sz="1400" dirty="0" smtClean="0"/>
              <a:t>Ремонт дорог – 82 населенных пункта </a:t>
            </a:r>
          </a:p>
          <a:p>
            <a:r>
              <a:rPr lang="ru-RU" sz="1400" dirty="0"/>
              <a:t>Ремонт мостов – </a:t>
            </a:r>
            <a:r>
              <a:rPr lang="ru-RU" sz="1400" dirty="0" smtClean="0"/>
              <a:t>22 населенных пункта</a:t>
            </a:r>
            <a:endParaRPr lang="ru-RU" sz="1400" dirty="0"/>
          </a:p>
          <a:p>
            <a:r>
              <a:rPr lang="ru-RU" sz="1400" dirty="0" smtClean="0"/>
              <a:t>Водоснабжение </a:t>
            </a:r>
            <a:r>
              <a:rPr lang="ru-RU" sz="1400" dirty="0"/>
              <a:t>(замена водонапорных труб, ремонт водонапорной башни, бурение скважины) -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23 </a:t>
            </a:r>
            <a:r>
              <a:rPr lang="ru-RU" sz="1400" dirty="0"/>
              <a:t>населенных </a:t>
            </a:r>
            <a:r>
              <a:rPr lang="ru-RU" sz="1400" dirty="0" smtClean="0"/>
              <a:t>пункта</a:t>
            </a:r>
          </a:p>
          <a:p>
            <a:r>
              <a:rPr lang="ru-RU" sz="1400" dirty="0" smtClean="0"/>
              <a:t>Реконструкция мемориального комплекса, посвященного Победе в ВОВ, изготовление памятника Победе в ВОВ - 2 населенных пункта</a:t>
            </a:r>
          </a:p>
          <a:p>
            <a:r>
              <a:rPr lang="ru-RU" sz="1400" dirty="0" smtClean="0"/>
              <a:t>Ремонт тротуаров – 26 населенных пунктов</a:t>
            </a:r>
          </a:p>
          <a:p>
            <a:r>
              <a:rPr lang="ru-RU" sz="1400" dirty="0" smtClean="0"/>
              <a:t>Строительство и оборудование детских площадок – 19 населенных пунктов</a:t>
            </a:r>
          </a:p>
          <a:p>
            <a:r>
              <a:rPr lang="ru-RU" sz="1400" dirty="0" smtClean="0"/>
              <a:t>Приведение в нормативное состояние мест захоронения (закупка материалов для выполнения работ) </a:t>
            </a:r>
            <a:r>
              <a:rPr lang="ru-RU" sz="1400" dirty="0"/>
              <a:t>– </a:t>
            </a:r>
            <a:r>
              <a:rPr lang="ru-RU" sz="1400" dirty="0" smtClean="0"/>
              <a:t>24 населенных пункта</a:t>
            </a:r>
          </a:p>
          <a:p>
            <a:r>
              <a:rPr lang="ru-RU" sz="1400" dirty="0" smtClean="0"/>
              <a:t>Ликвидация свалок, обустройство мест для хранения ТБО, закупка и установка контейнеров, </a:t>
            </a:r>
            <a:r>
              <a:rPr lang="ru-RU" sz="1400" dirty="0"/>
              <a:t>с</a:t>
            </a:r>
            <a:r>
              <a:rPr lang="ru-RU" sz="1400" dirty="0" smtClean="0"/>
              <a:t>бор и вывоз ТБО – 28 населенных пунктов</a:t>
            </a:r>
          </a:p>
          <a:p>
            <a:r>
              <a:rPr lang="ru-RU" sz="1400" dirty="0" smtClean="0"/>
              <a:t>Ремонт </a:t>
            </a:r>
            <a:r>
              <a:rPr lang="ru-RU" sz="1400" dirty="0"/>
              <a:t>колодцев, скважин – </a:t>
            </a:r>
            <a:r>
              <a:rPr lang="ru-RU" sz="1400" dirty="0" smtClean="0"/>
              <a:t>10 </a:t>
            </a:r>
            <a:r>
              <a:rPr lang="ru-RU" sz="1400" dirty="0"/>
              <a:t>населенных пунктов</a:t>
            </a:r>
          </a:p>
          <a:p>
            <a:r>
              <a:rPr lang="ru-RU" sz="1400" dirty="0" smtClean="0"/>
              <a:t>Обеспечение пожарной безопасности (</a:t>
            </a:r>
            <a:r>
              <a:rPr lang="ru-RU" sz="1400" dirty="0" err="1" smtClean="0"/>
              <a:t>кап.ремонт</a:t>
            </a:r>
            <a:r>
              <a:rPr lang="ru-RU" sz="1400" dirty="0" smtClean="0"/>
              <a:t> здания для размещения пожарной техники, переоборудование автотранспорта, приобретение пожарно-</a:t>
            </a:r>
            <a:r>
              <a:rPr lang="ru-RU" sz="1400" dirty="0" err="1" smtClean="0"/>
              <a:t>технич.вооружения</a:t>
            </a:r>
            <a:r>
              <a:rPr lang="ru-RU" sz="1400" dirty="0"/>
              <a:t>) – </a:t>
            </a:r>
            <a:r>
              <a:rPr lang="ru-RU" sz="1400" dirty="0" smtClean="0"/>
              <a:t>2 населенных пункта</a:t>
            </a:r>
          </a:p>
          <a:p>
            <a:r>
              <a:rPr lang="ru-RU" sz="1400" dirty="0" smtClean="0"/>
              <a:t>Монтаж спортивного, игрового об</a:t>
            </a:r>
            <a:r>
              <a:rPr lang="ru-RU" sz="1400" dirty="0"/>
              <a:t>о</a:t>
            </a:r>
            <a:r>
              <a:rPr lang="ru-RU" sz="1400" dirty="0" smtClean="0"/>
              <a:t>рудования </a:t>
            </a:r>
            <a:r>
              <a:rPr lang="ru-RU" sz="1400" dirty="0"/>
              <a:t>– </a:t>
            </a:r>
            <a:r>
              <a:rPr lang="ru-RU" sz="1400" dirty="0" smtClean="0"/>
              <a:t>4 </a:t>
            </a:r>
            <a:r>
              <a:rPr lang="ru-RU" sz="1400" dirty="0"/>
              <a:t>населенных </a:t>
            </a:r>
            <a:r>
              <a:rPr lang="ru-RU" sz="1400" dirty="0" smtClean="0"/>
              <a:t>пункта</a:t>
            </a:r>
          </a:p>
          <a:p>
            <a:r>
              <a:rPr lang="ru-RU" sz="1400" dirty="0"/>
              <a:t>Озеленение </a:t>
            </a:r>
            <a:r>
              <a:rPr lang="ru-RU" sz="1400" dirty="0" smtClean="0"/>
              <a:t>территории, очистка от старых деревьев и кустарников, заложение сквера – </a:t>
            </a:r>
            <a:br>
              <a:rPr lang="ru-RU" sz="1400" dirty="0" smtClean="0"/>
            </a:br>
            <a:r>
              <a:rPr lang="ru-RU" sz="1400" dirty="0" smtClean="0"/>
              <a:t>14 </a:t>
            </a:r>
            <a:r>
              <a:rPr lang="ru-RU" sz="1400" dirty="0"/>
              <a:t>населенных </a:t>
            </a:r>
            <a:r>
              <a:rPr lang="ru-RU" sz="1400" dirty="0" smtClean="0"/>
              <a:t>пунктов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dirty="0" smtClean="0"/>
              <a:t>Строительство и ремонт остановочных комплексов – 3 населенных пункта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Иные мероприятия (установка уличных указателей, берегоукрепительные работы, очистка русла реки) – 7 населенных пунктов                  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>
              <a:buAutoNum type="arabicPeriod"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4624"/>
            <a:ext cx="648072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196752"/>
            <a:ext cx="0" cy="5379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/>
              <a:t>Выполненные мероприятия</a:t>
            </a:r>
            <a:endParaRPr lang="ru-RU" altLang="ru-RU" sz="24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548680"/>
            <a:ext cx="8640763" cy="433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200" b="1" dirty="0" err="1">
                <a:solidFill>
                  <a:srgbClr val="FF3300"/>
                </a:solidFill>
              </a:rPr>
              <a:t>Ошибское</a:t>
            </a:r>
            <a:r>
              <a:rPr lang="ru-RU" altLang="ru-RU" sz="2200" b="1" dirty="0">
                <a:solidFill>
                  <a:srgbClr val="FF3300"/>
                </a:solidFill>
              </a:rPr>
              <a:t> сельское поселение </a:t>
            </a:r>
            <a:r>
              <a:rPr lang="ru-RU" altLang="ru-RU" sz="1800" dirty="0" err="1"/>
              <a:t>Кудымкарский</a:t>
            </a:r>
            <a:r>
              <a:rPr lang="ru-RU" altLang="ru-RU" sz="1800" dirty="0"/>
              <a:t> район</a:t>
            </a:r>
            <a:r>
              <a:rPr lang="ru-RU" altLang="ru-RU" sz="2200" b="1" dirty="0">
                <a:solidFill>
                  <a:srgbClr val="FF3300"/>
                </a:solidFill>
              </a:rPr>
              <a:t>                                          </a:t>
            </a:r>
          </a:p>
          <a:p>
            <a:pPr>
              <a:buFont typeface="Wingdings" pitchFamily="2" charset="2"/>
              <a:buNone/>
            </a:pPr>
            <a:endParaRPr lang="ru-RU" altLang="ru-RU" sz="2200" dirty="0"/>
          </a:p>
        </p:txBody>
      </p:sp>
      <p:graphicFrame>
        <p:nvGraphicFramePr>
          <p:cNvPr id="30795" name="Group 7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928529680"/>
              </p:ext>
            </p:extLst>
          </p:nvPr>
        </p:nvGraphicFramePr>
        <p:xfrm>
          <a:off x="395536" y="980728"/>
          <a:ext cx="8497887" cy="5516880"/>
        </p:xfrm>
        <a:graphic>
          <a:graphicData uri="http://schemas.openxmlformats.org/drawingml/2006/table">
            <a:tbl>
              <a:tblPr/>
              <a:tblGrid>
                <a:gridCol w="1152128"/>
                <a:gridCol w="1800200"/>
                <a:gridCol w="2016224"/>
                <a:gridCol w="3529335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и итоги референдума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 жителей,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принятое на референдуме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средств, поступивших в бюджет поселения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Мероприятия, выполненные согласно решению референдума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13.03.2011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54,13%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- 85,28%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04.12.2011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57,79%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- 84,9%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14.10.2012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57,79%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- 84,9%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08.09.2013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58,65%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- 91,89%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жителей -3211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50 рублей с совершеннолетнего жителя на благоустройство  населенных пунктов, на развитие сети  уличного освещения, на ремонт колодцев, ремонт и содержание дорог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озеленение территории, ремонт уличных сетей наружного освещения, ремонт и строительство тротуаров, ремонт мостовых сооружений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установка детских площадок, ремонт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внутрипоселенческих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дорог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установка детских площадок, ремонт дорог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– средства самообложения граждан;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тыс.рублей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средства краевого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тыс.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.,в том числе: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– средства самообложения граждан;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тыс.рублей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средства краевого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., в том числе: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– средства самообложения граждан;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тыс.рублей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средства краевого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Обустройство колодца, сквера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пос.Велва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-База.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2.Обустройство спортивной площадки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д.Баранова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Строительство пешеходного моста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с.Ошиб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Гравийно-ямочный ремонт поселковых дорог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д.Конанова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Ремонт мостов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д.Тарасова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д.Патрукова,п.Велва,д.Егорова,п.Эрна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Организация уличного освещения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 Кузьмина,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д.С-Позья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д.Конанова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д.Егорова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д.Осипова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п.Эрна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п.Велва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-База,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д.Мелехина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д.Петухова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Ремонт тротуаров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с.Ошиб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д.Конанов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д.Петухова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д.Патрукова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д.Егорова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Озеленение территории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с.Ошиб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п.Велва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Покупка и установка детских площадок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д.Егорова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д.Конанова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ремонт дорог с.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Ошиб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91" name="Picture 2" descr="\\Zamgkh\обмен зам по жкх\Благоустройство 2011\P510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60438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89" y="4941168"/>
            <a:ext cx="2743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90401"/>
            <a:ext cx="540692" cy="8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0" y="1124744"/>
            <a:ext cx="0" cy="5379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7813"/>
            <a:ext cx="8147248" cy="342875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/>
              <a:t>Выполненные мероприятия</a:t>
            </a:r>
            <a:endParaRPr lang="ru-RU" altLang="ru-RU" sz="24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620688"/>
            <a:ext cx="8640763" cy="43338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rgbClr val="FF3300"/>
                </a:solidFill>
              </a:rPr>
              <a:t>Андреевское </a:t>
            </a:r>
            <a:r>
              <a:rPr lang="ru-RU" altLang="ru-RU" sz="2200" b="1" dirty="0">
                <a:solidFill>
                  <a:srgbClr val="FF3300"/>
                </a:solidFill>
              </a:rPr>
              <a:t>сельское поселение </a:t>
            </a:r>
            <a:r>
              <a:rPr lang="ru-RU" altLang="ru-RU" sz="1800" dirty="0" err="1" smtClean="0"/>
              <a:t>Оханский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район</a:t>
            </a:r>
            <a:r>
              <a:rPr lang="ru-RU" altLang="ru-RU" sz="2200" b="1" dirty="0">
                <a:solidFill>
                  <a:srgbClr val="FF3300"/>
                </a:solidFill>
              </a:rPr>
              <a:t>                                          </a:t>
            </a:r>
          </a:p>
          <a:p>
            <a:pPr>
              <a:buFont typeface="Wingdings" pitchFamily="2" charset="2"/>
              <a:buNone/>
            </a:pPr>
            <a:endParaRPr lang="ru-RU" altLang="ru-RU" sz="2200" dirty="0"/>
          </a:p>
        </p:txBody>
      </p:sp>
      <p:graphicFrame>
        <p:nvGraphicFramePr>
          <p:cNvPr id="30795" name="Group 7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3855192527"/>
              </p:ext>
            </p:extLst>
          </p:nvPr>
        </p:nvGraphicFramePr>
        <p:xfrm>
          <a:off x="395288" y="1052513"/>
          <a:ext cx="8497887" cy="3123565"/>
        </p:xfrm>
        <a:graphic>
          <a:graphicData uri="http://schemas.openxmlformats.org/drawingml/2006/table">
            <a:tbl>
              <a:tblPr/>
              <a:tblGrid>
                <a:gridCol w="1296392"/>
                <a:gridCol w="1943695"/>
                <a:gridCol w="2016125"/>
                <a:gridCol w="3241675"/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 и итоги референдума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Решение жителей,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принятое на референдуме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средств, поступивших в бюджет поселения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Мероприятия, выполненные согласно решению референдума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04.03.2012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60,16%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- 78,36%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08.09.2013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Явка – 51,51%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«За» - 79,89%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жителей - 630 чел.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150 рублей с совершеннолетнего жителя на благоустройство  территории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содержание мест захоронения в поселении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319,2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79,8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– средства самообложения граждан;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239,4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тыс.рублей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средства краевого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26670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Изготовление и установка указателей с наименованием улиц и номерами домов 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д.Гаревляна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Организация уличного освещения в с. Андреевка; </a:t>
                      </a:r>
                    </a:p>
                    <a:p>
                      <a:pPr marL="0" marR="0" lvl="0" indent="266700" algn="l" defTabSz="914400" rtl="0" eaLnBrk="1" fontAlgn="base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Гравийно-ямочный ремонт дорог 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с.Андреевка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SCF0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57" y="4398171"/>
            <a:ext cx="3313551" cy="2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SCF0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3"/>
          <a:stretch>
            <a:fillRect/>
          </a:stretch>
        </p:blipFill>
        <p:spPr bwMode="auto">
          <a:xfrm>
            <a:off x="395536" y="4293096"/>
            <a:ext cx="2670278" cy="23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опия DSCF03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 b="1816"/>
          <a:stretch>
            <a:fillRect/>
          </a:stretch>
        </p:blipFill>
        <p:spPr bwMode="auto">
          <a:xfrm>
            <a:off x="6719242" y="4293096"/>
            <a:ext cx="2309549" cy="23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6" y="90401"/>
            <a:ext cx="612700" cy="8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1520" y="1124744"/>
            <a:ext cx="0" cy="5489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3000" b="1" dirty="0" smtClean="0">
                <a:solidFill>
                  <a:srgbClr val="FF0000"/>
                </a:solidFill>
              </a:rPr>
              <a:t>Краевая финансовая поддержка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На каждый </a:t>
            </a:r>
            <a:r>
              <a:rPr lang="ru-RU" sz="4000" dirty="0" smtClean="0">
                <a:solidFill>
                  <a:srgbClr val="FF0000"/>
                </a:solidFill>
              </a:rPr>
              <a:t>1 рубль граждан</a:t>
            </a:r>
            <a:r>
              <a:rPr lang="ru-RU" sz="4000" dirty="0" smtClean="0"/>
              <a:t>, поступивший в бюджет муниципального образования, предоставляется </a:t>
            </a:r>
            <a:r>
              <a:rPr lang="ru-RU" sz="4000" dirty="0" smtClean="0">
                <a:solidFill>
                  <a:srgbClr val="FF0000"/>
                </a:solidFill>
              </a:rPr>
              <a:t>5 рублей из краевого бюджета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756717" cy="127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556792"/>
            <a:ext cx="0" cy="50189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9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931224" cy="1440160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Муниципальные образования, на территории которых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введено самообложение в 2014 году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292707"/>
              </p:ext>
            </p:extLst>
          </p:nvPr>
        </p:nvGraphicFramePr>
        <p:xfrm>
          <a:off x="709285" y="1124744"/>
          <a:ext cx="7704857" cy="5339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84"/>
                <a:gridCol w="3885507"/>
                <a:gridCol w="3189266"/>
              </a:tblGrid>
              <a:tr h="2468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Бардымский район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Бичуринское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16.03.2014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cs typeface="Times New Roman" panose="02020603050405020304" pitchFamily="18" charset="0"/>
                        </a:rPr>
                        <a:t>Красноярское 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16.03.2014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Карагайский 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cs typeface="Times New Roman" panose="02020603050405020304" pitchFamily="18" charset="0"/>
                        </a:rPr>
                        <a:t>Никольское 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cs typeface="Times New Roman" panose="02020603050405020304" pitchFamily="18" charset="0"/>
                        </a:rPr>
                        <a:t>Обвинское 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13.04.2012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+mn-lt"/>
                          <a:cs typeface="Times New Roman" panose="02020603050405020304" pitchFamily="18" charset="0"/>
                        </a:rPr>
                        <a:t>Рождественское 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Пермский район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Кукуштанское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23.03.2014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Лобановское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СП</a:t>
                      </a:r>
                      <a:endParaRPr lang="ru-RU" sz="17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23.03.2014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Пальниковское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23.03.2014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Платошинское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23.03.2014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Соликамский район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Басимское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Половодовское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Родниковское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Тохтуевское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СП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20.04.2014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54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116633"/>
            <a:ext cx="6017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16149" y="1484784"/>
            <a:ext cx="35371" cy="5162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1427</Words>
  <Application>Microsoft Office PowerPoint</Application>
  <PresentationFormat>Экран (4:3)</PresentationFormat>
  <Paragraphs>297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Tradeshow</vt:lpstr>
      <vt:lpstr>Презентация PowerPoint</vt:lpstr>
      <vt:lpstr>Активизация института самообложения граждан  </vt:lpstr>
      <vt:lpstr>                           С 2011 года участие в проекте «Активизация института самообложения граждан в муниципальных образованиях Пермского края» приняли  136 муниципальных образований</vt:lpstr>
      <vt:lpstr>Презентация PowerPoint</vt:lpstr>
      <vt:lpstr>Мероприятия, выполненные органами местного самоуправления с участием средств самообложения граждан и краевых средств</vt:lpstr>
      <vt:lpstr>Выполненные мероприятия</vt:lpstr>
      <vt:lpstr>Выполненные мероприятия</vt:lpstr>
      <vt:lpstr>Краевая финансовая поддержка</vt:lpstr>
      <vt:lpstr>  Муниципальные образования, на территории которых  введено самообложение в 2014 году </vt:lpstr>
      <vt:lpstr>Муниципальные образования, на территории которых  назначены местные референдумы по вопросу введения самообложения граждан в 2014 год</vt:lpstr>
      <vt:lpstr>Проблемы введения самообложения граждан в муниципальных образованиях и пути решения</vt:lpstr>
      <vt:lpstr>Понятие и преимущества территориального общественного самоуправления </vt:lpstr>
      <vt:lpstr>Меры государственной поддержки развития ТОС в соответствии с Госпрограммой Пермского края</vt:lpstr>
      <vt:lpstr>Направление 1. Поддержка местных инициатив  через органы ТОС</vt:lpstr>
      <vt:lpstr>Направление 2. Развитие территориального общественного самоуправления </vt:lpstr>
      <vt:lpstr>Направление 3. Организация и проведение  обучающих семинаров </vt:lpstr>
      <vt:lpstr>Направление 4. Разработка, печать и распространение сборника методических рекомендаций</vt:lpstr>
      <vt:lpstr>Ожидаемый результат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Манохина Ирина Анатольевна</cp:lastModifiedBy>
  <cp:revision>178</cp:revision>
  <cp:lastPrinted>2014-02-18T08:36:13Z</cp:lastPrinted>
  <dcterms:created xsi:type="dcterms:W3CDTF">2013-10-28T04:51:20Z</dcterms:created>
  <dcterms:modified xsi:type="dcterms:W3CDTF">2014-04-22T10:18:40Z</dcterms:modified>
</cp:coreProperties>
</file>