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handoutMasterIdLst>
    <p:handoutMasterId r:id="rId11"/>
  </p:handoutMasterIdLst>
  <p:sldIdLst>
    <p:sldId id="290" r:id="rId2"/>
    <p:sldId id="283" r:id="rId3"/>
    <p:sldId id="284" r:id="rId4"/>
    <p:sldId id="285" r:id="rId5"/>
    <p:sldId id="293" r:id="rId6"/>
    <p:sldId id="286" r:id="rId7"/>
    <p:sldId id="294" r:id="rId8"/>
    <p:sldId id="288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F8A8A2"/>
    <a:srgbClr val="F37065"/>
    <a:srgbClr val="4D4D4D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 varScale="1">
        <p:scale>
          <a:sx n="79" d="100"/>
          <a:sy n="79" d="100"/>
        </p:scale>
        <p:origin x="941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30.03.2018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30.03.2018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30.03.2018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30.03.2018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30.03.2018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30.03.2018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30.03.2018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30.03.2018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30.03.2018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30.03.2018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30.03.2018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30.03.2018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49" r:id="rId2"/>
    <p:sldLayoutId id="2147483660" r:id="rId3"/>
    <p:sldLayoutId id="2147483662" r:id="rId4"/>
    <p:sldLayoutId id="2147483663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93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58098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05908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 </a:t>
            </a:r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5480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96560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541365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37002"/>
            <a:ext cx="714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93898" y="306896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0257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0,1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661248"/>
            <a:ext cx="703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0,1 млн. руб. до 3 млн. руб.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не более 12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 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7649" y="3420452"/>
            <a:ext cx="3634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0,1 млн. руб. до 3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включительно – от 10,1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667335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приобретение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реконструкция, модернизация, ремонт основных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средств;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строительство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зданий и сооружений производственного назначения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91788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57745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005707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9" y="1973016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396952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9" y="1453136"/>
            <a:ext cx="3994844" cy="2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824544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3897</TotalTime>
  <Words>1098</Words>
  <Application>Microsoft Office PowerPoint</Application>
  <PresentationFormat>Экран (4:3)</PresentationFormat>
  <Paragraphs>159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Специальное оформление</vt:lpstr>
      <vt:lpstr>Инструменты поддержки малого и среднего предпринимательства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Курчатов Евгений Эдуардович</cp:lastModifiedBy>
  <cp:revision>139</cp:revision>
  <cp:lastPrinted>2017-11-27T08:27:26Z</cp:lastPrinted>
  <dcterms:created xsi:type="dcterms:W3CDTF">2017-08-03T13:00:25Z</dcterms:created>
  <dcterms:modified xsi:type="dcterms:W3CDTF">2018-03-29T23:11:50Z</dcterms:modified>
</cp:coreProperties>
</file>