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окальный диск (D)\бланки администраций\герб НМ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40160" cy="2232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692696"/>
            <a:ext cx="7416824" cy="561662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Муниципальная комиссия по отбору проектов инициативного бюджетирования в Нытвенском районе объявляет о начале приема заявок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участие в конкурсном отборе проектов инициативного бюджетирования.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Прием заявок осуществляется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03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сентября - до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сентября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Справки по тел.4-04-50; 4-22-38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15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Муниципальная комиссия по отбору проектов инициативного бюджетирования в Нытвенском районе объявляет о начале приема заявок  на участие в конкурсном отборе проектов инициативного бюджетирования. Прием заявок осуществляется  с 03 сентября - до 19 сентября  2018 года.   Справки по тел.4-04-50; 4-22-38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комиссия по отбору проектов инициативного бюджетирования в Нытвенском районе объявляет о начале приема заявок  на участие в конкурсном отборе проектов инициативного бюджетирования. Прием заявок осуществляется  с 01 сентября - до 10 октября 2017 года.  Справки по тел.4-04-50; 4-22-38</dc:title>
  <dc:creator>1</dc:creator>
  <cp:lastModifiedBy>Екатерина</cp:lastModifiedBy>
  <cp:revision>4</cp:revision>
  <dcterms:created xsi:type="dcterms:W3CDTF">2017-09-08T09:25:56Z</dcterms:created>
  <dcterms:modified xsi:type="dcterms:W3CDTF">2018-09-03T08:38:07Z</dcterms:modified>
</cp:coreProperties>
</file>