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52928" cy="3528391"/>
          </a:xfrm>
        </p:spPr>
        <p:txBody>
          <a:bodyPr>
            <a:noAutofit/>
          </a:bodyPr>
          <a:lstStyle/>
          <a:p>
            <a:r>
              <a:rPr lang="ru-RU" sz="1400" dirty="0" smtClean="0"/>
              <a:t>Инициативная группа жителей дома Комсомольская, 30 г. Нытва планирует принять участие в краевом конкурсе инициативного бюджетирования с проектом </a:t>
            </a:r>
            <a:r>
              <a:rPr lang="ru-RU" sz="1400" b="1" dirty="0" smtClean="0"/>
              <a:t>«Обустройство детской игровой площадки»</a:t>
            </a:r>
            <a:r>
              <a:rPr lang="ru-RU" sz="1400" dirty="0" smtClean="0"/>
              <a:t> для интересного, комфортного и безопасного досуга детишек.</a:t>
            </a:r>
            <a:br>
              <a:rPr lang="ru-RU" sz="1400" dirty="0" smtClean="0"/>
            </a:br>
            <a:r>
              <a:rPr lang="ru-RU" sz="1400" dirty="0" smtClean="0"/>
              <a:t>Детская площадка была построена в 1994 году, прошло много лет. За это время от нее практически ничего не осталось. «Выжившие» игровые элементы устарели, пришли в негодность и представляют опасность для детей</a:t>
            </a:r>
            <a:r>
              <a:rPr lang="ru-RU" sz="1400" dirty="0" smtClean="0"/>
              <a:t>. Активные </a:t>
            </a:r>
            <a:r>
              <a:rPr lang="ru-RU" sz="1400" dirty="0" smtClean="0"/>
              <a:t>жители дома Комсомольская, 30 предлагают всем неравнодушным мамам и папам, бабушкам и дедушкам присоединиться к инициативе и общими усилиями сделать подарок для наших детишек!</a:t>
            </a:r>
            <a:br>
              <a:rPr lang="ru-RU" sz="1400" dirty="0" smtClean="0"/>
            </a:br>
            <a:r>
              <a:rPr lang="ru-RU" sz="1400" dirty="0" smtClean="0"/>
              <a:t>Будем рады и очень признательны участию в реализации нашего проекта спонсоров, индивидуальных предпринимателей, юридических лиц и жителей нашего города.</a:t>
            </a:r>
            <a:br>
              <a:rPr lang="ru-RU" sz="1400" dirty="0" smtClean="0"/>
            </a:br>
            <a:r>
              <a:rPr lang="ru-RU" sz="1400" dirty="0" smtClean="0"/>
              <a:t>Все интересующие вопросы можно задать по телефону 8-902-79-59-862.</a:t>
            </a:r>
            <a:br>
              <a:rPr lang="ru-RU" sz="1400" dirty="0" smtClean="0"/>
            </a:br>
            <a:r>
              <a:rPr lang="ru-RU" sz="1400" dirty="0" smtClean="0"/>
              <a:t>За </a:t>
            </a:r>
            <a:r>
              <a:rPr lang="ru-RU" sz="1400" dirty="0" smtClean="0"/>
              <a:t>несколько лет своего существования Проект поддержки местных инициатив для развития территорий Пермского края доказал свою значимость в осуществлении различных реальных дел в самых разных сферах жизнедеятельности человека. И каждый год он показывает, что жители края всё активнее включаются в решение приоритетных вопросов местного значения, становясь непосредственными </a:t>
            </a:r>
            <a:r>
              <a:rPr lang="ru-RU" sz="1400" dirty="0" smtClean="0"/>
              <a:t>участниками Проекта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2\Desktop\иб\кулакова\LDMDDEqbC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17032"/>
            <a:ext cx="4139952" cy="2880320"/>
          </a:xfrm>
          <a:prstGeom prst="rect">
            <a:avLst/>
          </a:prstGeom>
          <a:noFill/>
        </p:spPr>
      </p:pic>
      <p:pic>
        <p:nvPicPr>
          <p:cNvPr id="1028" name="Picture 4" descr="C:\Users\2\Desktop\иб\кулакова\Wa9tfvhEQi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424847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Инициативная группа жителей дома Комсомольская, 30 г. Нытва планирует принять участие в краевом конкурсе инициативного бюджетирования с проектом «Обустройство детской игровой площадки» для интересного, комфортного и безопасного досуга детишек. Детская площадка была построена в 1994 году, прошло много лет. За это время от нее практически ничего не осталось. «Выжившие» игровые элементы устарели, пришли в негодность и представляют опасность для детей. Активные жители дома Комсомольская, 30 предлагают всем неравнодушным мамам и папам, бабушкам и дедушкам присоединиться к инициативе и общими усилиями сделать подарок для наших детишек! Будем рады и очень признательны участию в реализации нашего проекта спонсоров, индивидуальных предпринимателей, юридических лиц и жителей нашего города. Все интересующие вопросы можно задать по телефону 8-902-79-59-862. За несколько лет своего существования Проект поддержки местных инициатив для развития территорий Пермского края доказал свою значимость в осуществлении различных реальных дел в самых разных сферах жизнедеятельности человека. И каждый год он показывает, что жители края всё активнее включаются в решение приоритетных вопросов местного значения, становясь непосредственными участниками Проекта.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Инициативная группа жителей дома Комсомольская, 30 г. Нытва планирует принять участие в краевом конкурсе инициативного бюджетирования с проектом «Обустройство детской игровой площадки» для интересного, комфортного и безопасного досуга детишек. Детская площадка была построена в 1994 году, прошло много лет. За это время от нее практически ничего не осталось. «Выжившие» игровые элементы устарели, пришли в негодность и представляют опасность для детей. Активные жители дома Комсомольская, 30 предлагают всем неравнодушным мамам и папам, бабушкам и дедушкам присоединиться к инициативе и общими усилиями сделать подарок для наших детишек! Будем рады и очень признательны участию в реализации нашего проекта спонсоров, индивидуальных предпринимателей, юридических лиц и жителей нашего города. Все интересующие вопросы можно задать по телефону 8-902-79-59-862. За несколько лет своего существования Проект поддержки местных инициатив для развития территорий Пермского края доказал свою значимость в осуществлении различных реальных дел в самых разных сферах жизнедеятельности человека. И каждый год он показывает, что жители края всё активнее включаются в решение приоритетных вопросов местного значения, становясь непосредственными участниками Проекта. </dc:title>
  <dc:creator>2</dc:creator>
  <cp:lastModifiedBy>2</cp:lastModifiedBy>
  <cp:revision>2</cp:revision>
  <dcterms:created xsi:type="dcterms:W3CDTF">2020-09-15T10:16:27Z</dcterms:created>
  <dcterms:modified xsi:type="dcterms:W3CDTF">2020-09-15T10:22:23Z</dcterms:modified>
</cp:coreProperties>
</file>