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5" r:id="rId3"/>
    <p:sldId id="258" r:id="rId4"/>
    <p:sldId id="259" r:id="rId5"/>
    <p:sldId id="270" r:id="rId6"/>
    <p:sldId id="272" r:id="rId7"/>
    <p:sldId id="271" r:id="rId8"/>
    <p:sldId id="273" r:id="rId9"/>
    <p:sldId id="261" r:id="rId10"/>
    <p:sldId id="274" r:id="rId11"/>
    <p:sldId id="265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2"/>
  </p:normalViewPr>
  <p:slideViewPr>
    <p:cSldViewPr>
      <p:cViewPr>
        <p:scale>
          <a:sx n="60" d="100"/>
          <a:sy n="60" d="100"/>
        </p:scale>
        <p:origin x="1920" y="1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0" d="100"/>
          <a:sy n="60" d="100"/>
        </p:scale>
        <p:origin x="-2664" y="1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1" Type="http://schemas.openxmlformats.org/officeDocument/2006/relationships/image" Target="../media/image9.png"/><Relationship Id="rId2" Type="http://schemas.microsoft.com/office/2007/relationships/hdphoto" Target="../media/hdphoto1.wdp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image" Target="../media/image13.jpeg"/><Relationship Id="rId2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image" Target="../media/image18.jpeg"/><Relationship Id="rId2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1" Type="http://schemas.openxmlformats.org/officeDocument/2006/relationships/image" Target="../media/image9.png"/><Relationship Id="rId2" Type="http://schemas.microsoft.com/office/2007/relationships/hdphoto" Target="../media/hdphoto1.wdp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image" Target="../media/image13.jpeg"/><Relationship Id="rId2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image" Target="../media/image18.jpeg"/><Relationship Id="rId2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3D4F8-2D60-4D04-B089-D2E5E7350DBD}" type="doc">
      <dgm:prSet loTypeId="urn:microsoft.com/office/officeart/2009/layout/CircleArrowProcess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2B3EBE-DA68-4EE4-A115-2E239448C12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ЗНАЮ</a:t>
          </a:r>
          <a:endParaRPr lang="ru-RU" b="1" dirty="0">
            <a:solidFill>
              <a:srgbClr val="002060"/>
            </a:solidFill>
          </a:endParaRPr>
        </a:p>
      </dgm:t>
    </dgm:pt>
    <dgm:pt modelId="{58427B48-FFFB-42AD-81AD-7ECD7D21454D}" type="parTrans" cxnId="{772AFD70-3BA1-45B4-9DC2-7EC9C495F30F}">
      <dgm:prSet/>
      <dgm:spPr/>
      <dgm:t>
        <a:bodyPr/>
        <a:lstStyle/>
        <a:p>
          <a:endParaRPr lang="ru-RU"/>
        </a:p>
      </dgm:t>
    </dgm:pt>
    <dgm:pt modelId="{95EAAB78-AF49-4D3E-B3CF-D2BAFBA6FE5D}" type="sibTrans" cxnId="{772AFD70-3BA1-45B4-9DC2-7EC9C495F30F}">
      <dgm:prSet/>
      <dgm:spPr/>
      <dgm:t>
        <a:bodyPr/>
        <a:lstStyle/>
        <a:p>
          <a:endParaRPr lang="ru-RU"/>
        </a:p>
      </dgm:t>
    </dgm:pt>
    <dgm:pt modelId="{7E708CFB-717C-4CB5-AF30-DC1F0A92C11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МОГУ</a:t>
          </a:r>
          <a:endParaRPr lang="ru-RU" b="1" dirty="0">
            <a:solidFill>
              <a:srgbClr val="002060"/>
            </a:solidFill>
          </a:endParaRPr>
        </a:p>
      </dgm:t>
    </dgm:pt>
    <dgm:pt modelId="{086B48D5-41A2-4248-8421-F0E8620C7FBE}" type="parTrans" cxnId="{8FE8158A-24BD-41F6-B14C-E8C768DBC3A6}">
      <dgm:prSet/>
      <dgm:spPr/>
      <dgm:t>
        <a:bodyPr/>
        <a:lstStyle/>
        <a:p>
          <a:endParaRPr lang="ru-RU"/>
        </a:p>
      </dgm:t>
    </dgm:pt>
    <dgm:pt modelId="{93FDC4DB-7297-4A41-A2EA-B9663DB3B1E2}" type="sibTrans" cxnId="{8FE8158A-24BD-41F6-B14C-E8C768DBC3A6}">
      <dgm:prSet/>
      <dgm:spPr/>
      <dgm:t>
        <a:bodyPr/>
        <a:lstStyle/>
        <a:p>
          <a:endParaRPr lang="ru-RU"/>
        </a:p>
      </dgm:t>
    </dgm:pt>
    <dgm:pt modelId="{B4171FF1-4415-4651-8217-562237F69AB6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ГОТОВ</a:t>
          </a:r>
          <a:endParaRPr lang="ru-RU" b="1" dirty="0">
            <a:solidFill>
              <a:srgbClr val="002060"/>
            </a:solidFill>
          </a:endParaRPr>
        </a:p>
      </dgm:t>
    </dgm:pt>
    <dgm:pt modelId="{BCA9D186-A286-4223-A1C8-784D3403F916}" type="parTrans" cxnId="{4DFD61C6-50F6-46E3-9EF8-2E2C79B062D1}">
      <dgm:prSet/>
      <dgm:spPr/>
      <dgm:t>
        <a:bodyPr/>
        <a:lstStyle/>
        <a:p>
          <a:endParaRPr lang="ru-RU"/>
        </a:p>
      </dgm:t>
    </dgm:pt>
    <dgm:pt modelId="{CE301D86-AAC1-429F-BBAA-170CB641357C}" type="sibTrans" cxnId="{4DFD61C6-50F6-46E3-9EF8-2E2C79B062D1}">
      <dgm:prSet/>
      <dgm:spPr/>
      <dgm:t>
        <a:bodyPr/>
        <a:lstStyle/>
        <a:p>
          <a:endParaRPr lang="ru-RU"/>
        </a:p>
      </dgm:t>
    </dgm:pt>
    <dgm:pt modelId="{67E523B5-3458-41CF-A8C3-559AEDADF113}" type="pres">
      <dgm:prSet presAssocID="{A893D4F8-2D60-4D04-B089-D2E5E7350D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AFAE42B-0535-47D1-896A-AF552652524A}" type="pres">
      <dgm:prSet presAssocID="{9D2B3EBE-DA68-4EE4-A115-2E239448C121}" presName="Accent1" presStyleCnt="0"/>
      <dgm:spPr/>
    </dgm:pt>
    <dgm:pt modelId="{3ECCA9E5-93E5-4B08-96DA-7260D12D1454}" type="pres">
      <dgm:prSet presAssocID="{9D2B3EBE-DA68-4EE4-A115-2E239448C121}" presName="Accent" presStyleLbl="node1" presStyleIdx="0" presStyleCnt="3"/>
      <dgm:spPr/>
    </dgm:pt>
    <dgm:pt modelId="{5D88000B-AEEF-4E29-9D13-34AF3235D97E}" type="pres">
      <dgm:prSet presAssocID="{9D2B3EBE-DA68-4EE4-A115-2E239448C12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33B45-20C0-4E74-874D-BFC4A1C66190}" type="pres">
      <dgm:prSet presAssocID="{7E708CFB-717C-4CB5-AF30-DC1F0A92C111}" presName="Accent2" presStyleCnt="0"/>
      <dgm:spPr/>
    </dgm:pt>
    <dgm:pt modelId="{EB6B651E-BC01-4103-BB0F-66C2B1360468}" type="pres">
      <dgm:prSet presAssocID="{7E708CFB-717C-4CB5-AF30-DC1F0A92C111}" presName="Accent" presStyleLbl="node1" presStyleIdx="1" presStyleCnt="3"/>
      <dgm:spPr/>
    </dgm:pt>
    <dgm:pt modelId="{762B27B3-176A-4B47-8175-8BF73BA02C20}" type="pres">
      <dgm:prSet presAssocID="{7E708CFB-717C-4CB5-AF30-DC1F0A92C11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10829-B8A0-488B-B646-DB59EE92A7FC}" type="pres">
      <dgm:prSet presAssocID="{B4171FF1-4415-4651-8217-562237F69AB6}" presName="Accent3" presStyleCnt="0"/>
      <dgm:spPr/>
    </dgm:pt>
    <dgm:pt modelId="{96F6E533-FC99-41CB-A5EA-4591FF0A06ED}" type="pres">
      <dgm:prSet presAssocID="{B4171FF1-4415-4651-8217-562237F69AB6}" presName="Accent" presStyleLbl="node1" presStyleIdx="2" presStyleCnt="3"/>
      <dgm:spPr/>
      <dgm:t>
        <a:bodyPr/>
        <a:lstStyle/>
        <a:p>
          <a:endParaRPr lang="ru-RU"/>
        </a:p>
      </dgm:t>
    </dgm:pt>
    <dgm:pt modelId="{99AC59A2-E041-4C66-BA8A-2FB5E77FF64A}" type="pres">
      <dgm:prSet presAssocID="{B4171FF1-4415-4651-8217-562237F69AB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E90B6F-2163-AB42-8D6B-8D1BECCF4F2F}" type="presOf" srcId="{A893D4F8-2D60-4D04-B089-D2E5E7350DBD}" destId="{67E523B5-3458-41CF-A8C3-559AEDADF113}" srcOrd="0" destOrd="0" presId="urn:microsoft.com/office/officeart/2009/layout/CircleArrowProcess"/>
    <dgm:cxn modelId="{D81FC5DB-30E5-8644-A975-9EAAAD53D6B6}" type="presOf" srcId="{B4171FF1-4415-4651-8217-562237F69AB6}" destId="{99AC59A2-E041-4C66-BA8A-2FB5E77FF64A}" srcOrd="0" destOrd="0" presId="urn:microsoft.com/office/officeart/2009/layout/CircleArrowProcess"/>
    <dgm:cxn modelId="{4DFD61C6-50F6-46E3-9EF8-2E2C79B062D1}" srcId="{A893D4F8-2D60-4D04-B089-D2E5E7350DBD}" destId="{B4171FF1-4415-4651-8217-562237F69AB6}" srcOrd="2" destOrd="0" parTransId="{BCA9D186-A286-4223-A1C8-784D3403F916}" sibTransId="{CE301D86-AAC1-429F-BBAA-170CB641357C}"/>
    <dgm:cxn modelId="{908FB41C-4FB1-8B47-8500-28910EE2B622}" type="presOf" srcId="{7E708CFB-717C-4CB5-AF30-DC1F0A92C111}" destId="{762B27B3-176A-4B47-8175-8BF73BA02C20}" srcOrd="0" destOrd="0" presId="urn:microsoft.com/office/officeart/2009/layout/CircleArrowProcess"/>
    <dgm:cxn modelId="{772AFD70-3BA1-45B4-9DC2-7EC9C495F30F}" srcId="{A893D4F8-2D60-4D04-B089-D2E5E7350DBD}" destId="{9D2B3EBE-DA68-4EE4-A115-2E239448C121}" srcOrd="0" destOrd="0" parTransId="{58427B48-FFFB-42AD-81AD-7ECD7D21454D}" sibTransId="{95EAAB78-AF49-4D3E-B3CF-D2BAFBA6FE5D}"/>
    <dgm:cxn modelId="{BF66F835-1DAB-DA46-A321-7F2CD01DFEC9}" type="presOf" srcId="{9D2B3EBE-DA68-4EE4-A115-2E239448C121}" destId="{5D88000B-AEEF-4E29-9D13-34AF3235D97E}" srcOrd="0" destOrd="0" presId="urn:microsoft.com/office/officeart/2009/layout/CircleArrowProcess"/>
    <dgm:cxn modelId="{8FE8158A-24BD-41F6-B14C-E8C768DBC3A6}" srcId="{A893D4F8-2D60-4D04-B089-D2E5E7350DBD}" destId="{7E708CFB-717C-4CB5-AF30-DC1F0A92C111}" srcOrd="1" destOrd="0" parTransId="{086B48D5-41A2-4248-8421-F0E8620C7FBE}" sibTransId="{93FDC4DB-7297-4A41-A2EA-B9663DB3B1E2}"/>
    <dgm:cxn modelId="{8E7CD4E2-A9BC-BD45-A0B1-B9B4E1A3D918}" type="presParOf" srcId="{67E523B5-3458-41CF-A8C3-559AEDADF113}" destId="{FAFAE42B-0535-47D1-896A-AF552652524A}" srcOrd="0" destOrd="0" presId="urn:microsoft.com/office/officeart/2009/layout/CircleArrowProcess"/>
    <dgm:cxn modelId="{440DE88A-F906-2141-A808-47D43949337A}" type="presParOf" srcId="{FAFAE42B-0535-47D1-896A-AF552652524A}" destId="{3ECCA9E5-93E5-4B08-96DA-7260D12D1454}" srcOrd="0" destOrd="0" presId="urn:microsoft.com/office/officeart/2009/layout/CircleArrowProcess"/>
    <dgm:cxn modelId="{FEB7F099-87D0-9449-A4E5-79583560E26B}" type="presParOf" srcId="{67E523B5-3458-41CF-A8C3-559AEDADF113}" destId="{5D88000B-AEEF-4E29-9D13-34AF3235D97E}" srcOrd="1" destOrd="0" presId="urn:microsoft.com/office/officeart/2009/layout/CircleArrowProcess"/>
    <dgm:cxn modelId="{771BCA4E-5018-2B45-AC7A-CB35BC8362AD}" type="presParOf" srcId="{67E523B5-3458-41CF-A8C3-559AEDADF113}" destId="{DD633B45-20C0-4E74-874D-BFC4A1C66190}" srcOrd="2" destOrd="0" presId="urn:microsoft.com/office/officeart/2009/layout/CircleArrowProcess"/>
    <dgm:cxn modelId="{0E6A6008-3E17-2E4F-9B54-C0943EB1DE0E}" type="presParOf" srcId="{DD633B45-20C0-4E74-874D-BFC4A1C66190}" destId="{EB6B651E-BC01-4103-BB0F-66C2B1360468}" srcOrd="0" destOrd="0" presId="urn:microsoft.com/office/officeart/2009/layout/CircleArrowProcess"/>
    <dgm:cxn modelId="{D2B8FD46-F0FE-D146-A5C0-57CD50391BBB}" type="presParOf" srcId="{67E523B5-3458-41CF-A8C3-559AEDADF113}" destId="{762B27B3-176A-4B47-8175-8BF73BA02C20}" srcOrd="3" destOrd="0" presId="urn:microsoft.com/office/officeart/2009/layout/CircleArrowProcess"/>
    <dgm:cxn modelId="{DDF3119F-C8C4-894A-AFF2-4B7884EC7A8A}" type="presParOf" srcId="{67E523B5-3458-41CF-A8C3-559AEDADF113}" destId="{0E610829-B8A0-488B-B646-DB59EE92A7FC}" srcOrd="4" destOrd="0" presId="urn:microsoft.com/office/officeart/2009/layout/CircleArrowProcess"/>
    <dgm:cxn modelId="{1F3B06AF-5853-C74D-9D3F-DAC9FCA9AE63}" type="presParOf" srcId="{0E610829-B8A0-488B-B646-DB59EE92A7FC}" destId="{96F6E533-FC99-41CB-A5EA-4591FF0A06ED}" srcOrd="0" destOrd="0" presId="urn:microsoft.com/office/officeart/2009/layout/CircleArrowProcess"/>
    <dgm:cxn modelId="{A6337F3B-8C91-8E44-8364-35F93207E103}" type="presParOf" srcId="{67E523B5-3458-41CF-A8C3-559AEDADF113}" destId="{99AC59A2-E041-4C66-BA8A-2FB5E77FF64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B1C6E-74F8-4E18-9CEF-791074319096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6C34B0-4978-4A2F-B759-F694265448D3}">
      <dgm:prSet phldrT="[Текст]"/>
      <dgm:spPr/>
      <dgm:t>
        <a:bodyPr/>
        <a:lstStyle/>
        <a:p>
          <a:r>
            <a:rPr lang="ru-RU" dirty="0" smtClean="0"/>
            <a:t>Оформление проекта</a:t>
          </a:r>
          <a:endParaRPr lang="ru-RU" dirty="0"/>
        </a:p>
      </dgm:t>
    </dgm:pt>
    <dgm:pt modelId="{0A35FA28-012B-4AAF-B3B8-011D2AB8F861}" type="parTrans" cxnId="{3309FFE2-4B76-4E74-ACD1-9C7A4399B543}">
      <dgm:prSet/>
      <dgm:spPr/>
      <dgm:t>
        <a:bodyPr/>
        <a:lstStyle/>
        <a:p>
          <a:endParaRPr lang="ru-RU"/>
        </a:p>
      </dgm:t>
    </dgm:pt>
    <dgm:pt modelId="{7910CC3B-9792-4556-8406-D9DDE8A593D1}" type="sibTrans" cxnId="{3309FFE2-4B76-4E74-ACD1-9C7A4399B543}">
      <dgm:prSet/>
      <dgm:spPr/>
      <dgm:t>
        <a:bodyPr/>
        <a:lstStyle/>
        <a:p>
          <a:endParaRPr lang="ru-RU"/>
        </a:p>
      </dgm:t>
    </dgm:pt>
    <dgm:pt modelId="{359AA3D1-37AD-40F3-A6C5-5A5A5818BAA1}">
      <dgm:prSet phldrT="[Текст]"/>
      <dgm:spPr/>
      <dgm:t>
        <a:bodyPr/>
        <a:lstStyle/>
        <a:p>
          <a:r>
            <a:rPr lang="ru-RU" dirty="0" smtClean="0"/>
            <a:t>Нормативные требования</a:t>
          </a:r>
          <a:endParaRPr lang="ru-RU" dirty="0"/>
        </a:p>
      </dgm:t>
    </dgm:pt>
    <dgm:pt modelId="{D817B7AB-1AD0-41F2-B7B5-BB32497BF54A}" type="parTrans" cxnId="{50BFFC4E-A0D4-4CD4-AAAD-95DCA5802375}">
      <dgm:prSet/>
      <dgm:spPr/>
      <dgm:t>
        <a:bodyPr/>
        <a:lstStyle/>
        <a:p>
          <a:endParaRPr lang="ru-RU"/>
        </a:p>
      </dgm:t>
    </dgm:pt>
    <dgm:pt modelId="{D357AC30-8719-4EAC-B2B6-8C0E6E6874CE}" type="sibTrans" cxnId="{50BFFC4E-A0D4-4CD4-AAAD-95DCA5802375}">
      <dgm:prSet/>
      <dgm:spPr/>
      <dgm:t>
        <a:bodyPr/>
        <a:lstStyle/>
        <a:p>
          <a:endParaRPr lang="ru-RU"/>
        </a:p>
      </dgm:t>
    </dgm:pt>
    <dgm:pt modelId="{C13C048D-3D74-4A73-AF23-77D384FD22A6}">
      <dgm:prSet phldrT="[Текст]"/>
      <dgm:spPr/>
      <dgm:t>
        <a:bodyPr/>
        <a:lstStyle/>
        <a:p>
          <a:r>
            <a:rPr lang="ru-RU" dirty="0" smtClean="0"/>
            <a:t>Дискуссия / Обсуждение</a:t>
          </a:r>
          <a:endParaRPr lang="ru-RU" dirty="0"/>
        </a:p>
      </dgm:t>
    </dgm:pt>
    <dgm:pt modelId="{9ACA0C05-3660-4319-828E-565B0C21C2F4}" type="parTrans" cxnId="{8A7AAF0A-1FEC-48A3-9E90-B9E6FE0FAE5E}">
      <dgm:prSet/>
      <dgm:spPr/>
      <dgm:t>
        <a:bodyPr/>
        <a:lstStyle/>
        <a:p>
          <a:endParaRPr lang="ru-RU"/>
        </a:p>
      </dgm:t>
    </dgm:pt>
    <dgm:pt modelId="{DE998E4A-88F0-41AE-A57A-A96B4AA47654}" type="sibTrans" cxnId="{8A7AAF0A-1FEC-48A3-9E90-B9E6FE0FAE5E}">
      <dgm:prSet/>
      <dgm:spPr/>
      <dgm:t>
        <a:bodyPr/>
        <a:lstStyle/>
        <a:p>
          <a:endParaRPr lang="ru-RU"/>
        </a:p>
      </dgm:t>
    </dgm:pt>
    <dgm:pt modelId="{D8F0DB2B-930D-4DF5-8330-9AEBAD0822DA}">
      <dgm:prSet phldrT="[Текст]"/>
      <dgm:spPr/>
      <dgm:t>
        <a:bodyPr/>
        <a:lstStyle/>
        <a:p>
          <a:r>
            <a:rPr lang="ru-RU" dirty="0" smtClean="0"/>
            <a:t>Информационное продвижение проекта</a:t>
          </a:r>
          <a:endParaRPr lang="ru-RU" dirty="0"/>
        </a:p>
      </dgm:t>
    </dgm:pt>
    <dgm:pt modelId="{40A09BC0-6A30-4865-94BC-6C6BF3CDFEAE}" type="parTrans" cxnId="{5CB9180A-F351-4B6D-96BB-14D2E86EB933}">
      <dgm:prSet/>
      <dgm:spPr/>
      <dgm:t>
        <a:bodyPr/>
        <a:lstStyle/>
        <a:p>
          <a:endParaRPr lang="ru-RU"/>
        </a:p>
      </dgm:t>
    </dgm:pt>
    <dgm:pt modelId="{559D667D-5CCD-428F-B51D-D4F0D7B26F00}" type="sibTrans" cxnId="{5CB9180A-F351-4B6D-96BB-14D2E86EB933}">
      <dgm:prSet/>
      <dgm:spPr/>
      <dgm:t>
        <a:bodyPr/>
        <a:lstStyle/>
        <a:p>
          <a:endParaRPr lang="ru-RU"/>
        </a:p>
      </dgm:t>
    </dgm:pt>
    <dgm:pt modelId="{376A2266-0948-4C08-9EF3-98DFAC8063FD}">
      <dgm:prSet phldrT="[Текст]"/>
      <dgm:spPr/>
      <dgm:t>
        <a:bodyPr/>
        <a:lstStyle/>
        <a:p>
          <a:r>
            <a:rPr lang="ru-RU" dirty="0" smtClean="0"/>
            <a:t>Планирование и расчет стоимости проекта</a:t>
          </a:r>
          <a:endParaRPr lang="ru-RU" dirty="0"/>
        </a:p>
      </dgm:t>
    </dgm:pt>
    <dgm:pt modelId="{E9062DA1-8525-40FC-8B25-7E87DE40E314}" type="parTrans" cxnId="{0E1B8505-04AC-4BD1-8D7E-1D9F35A50630}">
      <dgm:prSet/>
      <dgm:spPr/>
      <dgm:t>
        <a:bodyPr/>
        <a:lstStyle/>
        <a:p>
          <a:endParaRPr lang="ru-RU"/>
        </a:p>
      </dgm:t>
    </dgm:pt>
    <dgm:pt modelId="{807FAED6-E499-4979-8DB5-DA6861C994AA}" type="sibTrans" cxnId="{0E1B8505-04AC-4BD1-8D7E-1D9F35A50630}">
      <dgm:prSet/>
      <dgm:spPr/>
      <dgm:t>
        <a:bodyPr/>
        <a:lstStyle/>
        <a:p>
          <a:endParaRPr lang="ru-RU"/>
        </a:p>
      </dgm:t>
    </dgm:pt>
    <dgm:pt modelId="{322E2E1B-55B5-40E5-9458-9442636D7EF7}">
      <dgm:prSet phldrT="[Текст]"/>
      <dgm:spPr/>
      <dgm:t>
        <a:bodyPr/>
        <a:lstStyle/>
        <a:p>
          <a:r>
            <a:rPr lang="ru-RU" dirty="0" smtClean="0"/>
            <a:t>Ожидаемый результат</a:t>
          </a:r>
          <a:endParaRPr lang="ru-RU" dirty="0"/>
        </a:p>
      </dgm:t>
    </dgm:pt>
    <dgm:pt modelId="{9B08227A-8BD3-4A41-83ED-AF9BC9BA5A1E}" type="parTrans" cxnId="{7E1BE281-D8C5-400E-97DB-67E9C010D56F}">
      <dgm:prSet/>
      <dgm:spPr/>
      <dgm:t>
        <a:bodyPr/>
        <a:lstStyle/>
        <a:p>
          <a:endParaRPr lang="ru-RU"/>
        </a:p>
      </dgm:t>
    </dgm:pt>
    <dgm:pt modelId="{2B08B93B-1310-42C8-B9FE-F9248AB22C76}" type="sibTrans" cxnId="{7E1BE281-D8C5-400E-97DB-67E9C010D56F}">
      <dgm:prSet/>
      <dgm:spPr/>
      <dgm:t>
        <a:bodyPr/>
        <a:lstStyle/>
        <a:p>
          <a:endParaRPr lang="ru-RU"/>
        </a:p>
      </dgm:t>
    </dgm:pt>
    <dgm:pt modelId="{067A6020-ECBF-47C4-83E2-B4362552F023}">
      <dgm:prSet phldrT="[Текст]"/>
      <dgm:spPr/>
      <dgm:t>
        <a:bodyPr/>
        <a:lstStyle/>
        <a:p>
          <a:r>
            <a:rPr lang="ru-RU" dirty="0" smtClean="0"/>
            <a:t>Календарный план</a:t>
          </a:r>
          <a:endParaRPr lang="ru-RU" dirty="0"/>
        </a:p>
      </dgm:t>
    </dgm:pt>
    <dgm:pt modelId="{E443646D-0C42-45FB-8A53-CA5413CBB174}" type="parTrans" cxnId="{ADC1AD9F-A765-403C-870A-CC33A39C9B00}">
      <dgm:prSet/>
      <dgm:spPr/>
      <dgm:t>
        <a:bodyPr/>
        <a:lstStyle/>
        <a:p>
          <a:endParaRPr lang="ru-RU"/>
        </a:p>
      </dgm:t>
    </dgm:pt>
    <dgm:pt modelId="{762EA986-BB81-40EC-AE80-B6701F9B8A15}" type="sibTrans" cxnId="{ADC1AD9F-A765-403C-870A-CC33A39C9B00}">
      <dgm:prSet/>
      <dgm:spPr/>
      <dgm:t>
        <a:bodyPr/>
        <a:lstStyle/>
        <a:p>
          <a:endParaRPr lang="ru-RU"/>
        </a:p>
      </dgm:t>
    </dgm:pt>
    <dgm:pt modelId="{6665429A-2F8A-B240-81C0-4D23AF80E3D0}">
      <dgm:prSet/>
      <dgm:spPr/>
      <dgm:t>
        <a:bodyPr/>
        <a:lstStyle/>
        <a:p>
          <a:r>
            <a:rPr lang="ru-RU" dirty="0" smtClean="0"/>
            <a:t>Появление инициативы</a:t>
          </a:r>
          <a:endParaRPr lang="ru-RU" dirty="0"/>
        </a:p>
      </dgm:t>
    </dgm:pt>
    <dgm:pt modelId="{D3E148F8-3C09-8746-8EC5-F99F0BDB3578}" type="parTrans" cxnId="{AF3ED4E7-679B-A046-86D4-688A6D7DACFC}">
      <dgm:prSet/>
      <dgm:spPr/>
      <dgm:t>
        <a:bodyPr/>
        <a:lstStyle/>
        <a:p>
          <a:endParaRPr lang="ru-RU"/>
        </a:p>
      </dgm:t>
    </dgm:pt>
    <dgm:pt modelId="{2DF500E5-4826-ED46-8B21-59B4B46B1EAA}" type="sibTrans" cxnId="{AF3ED4E7-679B-A046-86D4-688A6D7DACFC}">
      <dgm:prSet/>
      <dgm:spPr/>
      <dgm:t>
        <a:bodyPr/>
        <a:lstStyle/>
        <a:p>
          <a:endParaRPr lang="ru-RU"/>
        </a:p>
      </dgm:t>
    </dgm:pt>
    <dgm:pt modelId="{37DE1165-F711-5748-9EA0-BBDE460A8993}">
      <dgm:prSet/>
      <dgm:spPr/>
      <dgm:t>
        <a:bodyPr/>
        <a:lstStyle/>
        <a:p>
          <a:r>
            <a:rPr lang="ru-RU" dirty="0" smtClean="0"/>
            <a:t>Проблема</a:t>
          </a:r>
          <a:endParaRPr lang="ru-RU" dirty="0"/>
        </a:p>
      </dgm:t>
    </dgm:pt>
    <dgm:pt modelId="{AC67FD83-D83F-A346-9BC6-014360AB925B}" type="parTrans" cxnId="{FC53F639-BCAA-B548-8C6B-C05F672175AF}">
      <dgm:prSet/>
      <dgm:spPr/>
      <dgm:t>
        <a:bodyPr/>
        <a:lstStyle/>
        <a:p>
          <a:endParaRPr lang="ru-RU"/>
        </a:p>
      </dgm:t>
    </dgm:pt>
    <dgm:pt modelId="{3D6C64CE-C9E1-C543-B79A-2A171BBA9F4E}" type="sibTrans" cxnId="{FC53F639-BCAA-B548-8C6B-C05F672175AF}">
      <dgm:prSet/>
      <dgm:spPr/>
      <dgm:t>
        <a:bodyPr/>
        <a:lstStyle/>
        <a:p>
          <a:endParaRPr lang="ru-RU"/>
        </a:p>
      </dgm:t>
    </dgm:pt>
    <dgm:pt modelId="{387B2044-6532-7345-8B92-1826C100EDFB}">
      <dgm:prSet/>
      <dgm:spPr/>
      <dgm:t>
        <a:bodyPr/>
        <a:lstStyle/>
        <a:p>
          <a:r>
            <a:rPr lang="ru-RU" dirty="0" smtClean="0"/>
            <a:t>Мероприятие</a:t>
          </a:r>
          <a:endParaRPr lang="ru-RU" dirty="0"/>
        </a:p>
      </dgm:t>
    </dgm:pt>
    <dgm:pt modelId="{0169D07B-F468-4245-B6F4-8D1836B58316}" type="parTrans" cxnId="{03B44660-D83B-A647-BEC3-0367CDADC023}">
      <dgm:prSet/>
      <dgm:spPr/>
      <dgm:t>
        <a:bodyPr/>
        <a:lstStyle/>
        <a:p>
          <a:endParaRPr lang="ru-RU"/>
        </a:p>
      </dgm:t>
    </dgm:pt>
    <dgm:pt modelId="{E6536885-231D-8C4D-882E-2C6557A65406}" type="sibTrans" cxnId="{03B44660-D83B-A647-BEC3-0367CDADC023}">
      <dgm:prSet/>
      <dgm:spPr/>
      <dgm:t>
        <a:bodyPr/>
        <a:lstStyle/>
        <a:p>
          <a:endParaRPr lang="ru-RU"/>
        </a:p>
      </dgm:t>
    </dgm:pt>
    <dgm:pt modelId="{02173442-6217-E54C-921A-FB14FD2A5FB0}">
      <dgm:prSet phldrT="[Текст]"/>
      <dgm:spPr/>
      <dgm:t>
        <a:bodyPr/>
        <a:lstStyle/>
        <a:p>
          <a:r>
            <a:rPr lang="ru-RU" dirty="0" smtClean="0"/>
            <a:t>Перечень документов на конкурс</a:t>
          </a:r>
          <a:endParaRPr lang="ru-RU" dirty="0"/>
        </a:p>
      </dgm:t>
    </dgm:pt>
    <dgm:pt modelId="{07377A2D-EA05-2349-AA72-4A33E33FC30E}" type="parTrans" cxnId="{F572C331-9BFF-4147-92C7-27055AFCBEF8}">
      <dgm:prSet/>
      <dgm:spPr/>
      <dgm:t>
        <a:bodyPr/>
        <a:lstStyle/>
        <a:p>
          <a:endParaRPr lang="ru-RU"/>
        </a:p>
      </dgm:t>
    </dgm:pt>
    <dgm:pt modelId="{5EA89736-250C-B94C-8D85-74E2D7C2F605}" type="sibTrans" cxnId="{F572C331-9BFF-4147-92C7-27055AFCBEF8}">
      <dgm:prSet/>
      <dgm:spPr/>
      <dgm:t>
        <a:bodyPr/>
        <a:lstStyle/>
        <a:p>
          <a:endParaRPr lang="ru-RU"/>
        </a:p>
      </dgm:t>
    </dgm:pt>
    <dgm:pt modelId="{3B4F577B-3E2A-458D-8F7E-98DB00164AE7}">
      <dgm:prSet phldrT="[Текст]"/>
      <dgm:spPr/>
      <dgm:t>
        <a:bodyPr/>
        <a:lstStyle/>
        <a:p>
          <a:r>
            <a:rPr lang="ru-RU" dirty="0" smtClean="0"/>
            <a:t>Работа с населением</a:t>
          </a:r>
          <a:endParaRPr lang="ru-RU" dirty="0"/>
        </a:p>
      </dgm:t>
    </dgm:pt>
    <dgm:pt modelId="{2F49C016-1951-4C4C-AD7B-761757065150}" type="sibTrans" cxnId="{3C258867-5413-4B23-A4EB-6945E265AC69}">
      <dgm:prSet/>
      <dgm:spPr/>
      <dgm:t>
        <a:bodyPr/>
        <a:lstStyle/>
        <a:p>
          <a:endParaRPr lang="ru-RU"/>
        </a:p>
      </dgm:t>
    </dgm:pt>
    <dgm:pt modelId="{D94EC312-74E2-49E0-A0C4-69C305D97689}" type="parTrans" cxnId="{3C258867-5413-4B23-A4EB-6945E265AC69}">
      <dgm:prSet/>
      <dgm:spPr/>
      <dgm:t>
        <a:bodyPr/>
        <a:lstStyle/>
        <a:p>
          <a:endParaRPr lang="ru-RU"/>
        </a:p>
      </dgm:t>
    </dgm:pt>
    <dgm:pt modelId="{FA839DE8-BE11-C140-84F1-511260930704}">
      <dgm:prSet phldrT="[Текст]"/>
      <dgm:spPr/>
      <dgm:t>
        <a:bodyPr/>
        <a:lstStyle/>
        <a:p>
          <a:r>
            <a:rPr lang="ru-RU" dirty="0" smtClean="0"/>
            <a:t>Принятие решения</a:t>
          </a:r>
          <a:endParaRPr lang="ru-RU" dirty="0"/>
        </a:p>
      </dgm:t>
    </dgm:pt>
    <dgm:pt modelId="{2767B4D5-C41E-CD4F-A0A4-F2F946528CF0}" type="parTrans" cxnId="{288E6E43-7826-E44B-9362-FFFCE04E6032}">
      <dgm:prSet/>
      <dgm:spPr/>
      <dgm:t>
        <a:bodyPr/>
        <a:lstStyle/>
        <a:p>
          <a:endParaRPr lang="ru-RU"/>
        </a:p>
      </dgm:t>
    </dgm:pt>
    <dgm:pt modelId="{BB1E2996-CB16-2240-A31B-A27A31611782}" type="sibTrans" cxnId="{288E6E43-7826-E44B-9362-FFFCE04E6032}">
      <dgm:prSet/>
      <dgm:spPr/>
      <dgm:t>
        <a:bodyPr/>
        <a:lstStyle/>
        <a:p>
          <a:endParaRPr lang="ru-RU"/>
        </a:p>
      </dgm:t>
    </dgm:pt>
    <dgm:pt modelId="{086631E3-1C5F-AA42-B9C2-660C2DB950E2}">
      <dgm:prSet phldrT="[Текст]"/>
      <dgm:spPr/>
      <dgm:t>
        <a:bodyPr/>
        <a:lstStyle/>
        <a:p>
          <a:r>
            <a:rPr lang="ru-RU" dirty="0" smtClean="0"/>
            <a:t>Составление сметы / расчета</a:t>
          </a:r>
          <a:endParaRPr lang="ru-RU" dirty="0"/>
        </a:p>
      </dgm:t>
    </dgm:pt>
    <dgm:pt modelId="{0D833204-75A7-8A4E-A5D2-D48BFDC6722A}" type="parTrans" cxnId="{36F01904-0DF1-3B4A-A991-BBBD18CB79B8}">
      <dgm:prSet/>
      <dgm:spPr/>
      <dgm:t>
        <a:bodyPr/>
        <a:lstStyle/>
        <a:p>
          <a:endParaRPr lang="ru-RU"/>
        </a:p>
      </dgm:t>
    </dgm:pt>
    <dgm:pt modelId="{66627771-D93D-CC46-9EC6-221AD92092A2}" type="sibTrans" cxnId="{36F01904-0DF1-3B4A-A991-BBBD18CB79B8}">
      <dgm:prSet/>
      <dgm:spPr/>
      <dgm:t>
        <a:bodyPr/>
        <a:lstStyle/>
        <a:p>
          <a:endParaRPr lang="ru-RU"/>
        </a:p>
      </dgm:t>
    </dgm:pt>
    <dgm:pt modelId="{4A327F60-D46D-4036-BAD1-F6BC2184021D}" type="pres">
      <dgm:prSet presAssocID="{A05B1C6E-74F8-4E18-9CEF-7910743190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196340-E0C4-D941-AED5-03B18E1382AB}" type="pres">
      <dgm:prSet presAssocID="{6665429A-2F8A-B240-81C0-4D23AF80E3D0}" presName="comp" presStyleCnt="0"/>
      <dgm:spPr/>
    </dgm:pt>
    <dgm:pt modelId="{FBFDF759-ACB3-5A4A-9799-96D29AE4C7D5}" type="pres">
      <dgm:prSet presAssocID="{6665429A-2F8A-B240-81C0-4D23AF80E3D0}" presName="box" presStyleLbl="node1" presStyleIdx="0" presStyleCnt="4"/>
      <dgm:spPr/>
      <dgm:t>
        <a:bodyPr/>
        <a:lstStyle/>
        <a:p>
          <a:endParaRPr lang="ru-RU"/>
        </a:p>
      </dgm:t>
    </dgm:pt>
    <dgm:pt modelId="{C9AFC249-923C-E740-B90A-D5BD9A328E2D}" type="pres">
      <dgm:prSet presAssocID="{6665429A-2F8A-B240-81C0-4D23AF80E3D0}" presName="img" presStyleLbl="fgImgPlace1" presStyleIdx="0" presStyleCnt="4"/>
      <dgm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676" t="-10705" r="17676" b="-10705"/>
          </a:stretch>
        </a:blipFill>
      </dgm:spPr>
      <dgm:t>
        <a:bodyPr/>
        <a:lstStyle/>
        <a:p>
          <a:endParaRPr lang="ru-RU"/>
        </a:p>
      </dgm:t>
    </dgm:pt>
    <dgm:pt modelId="{7B638D89-A6F0-934A-ACF4-C61ADAB86E9F}" type="pres">
      <dgm:prSet presAssocID="{6665429A-2F8A-B240-81C0-4D23AF80E3D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12623-CD33-A041-BDC3-2591F987C99F}" type="pres">
      <dgm:prSet presAssocID="{2DF500E5-4826-ED46-8B21-59B4B46B1EAA}" presName="spacer" presStyleCnt="0"/>
      <dgm:spPr/>
    </dgm:pt>
    <dgm:pt modelId="{38419681-3DC5-4D3B-A207-6BDD4ADD3B59}" type="pres">
      <dgm:prSet presAssocID="{3B4F577B-3E2A-458D-8F7E-98DB00164AE7}" presName="comp" presStyleCnt="0"/>
      <dgm:spPr/>
    </dgm:pt>
    <dgm:pt modelId="{D12F2B75-BFA4-4B40-892E-F10F2FA81B7C}" type="pres">
      <dgm:prSet presAssocID="{3B4F577B-3E2A-458D-8F7E-98DB00164AE7}" presName="box" presStyleLbl="node1" presStyleIdx="1" presStyleCnt="4"/>
      <dgm:spPr/>
      <dgm:t>
        <a:bodyPr/>
        <a:lstStyle/>
        <a:p>
          <a:endParaRPr lang="ru-RU"/>
        </a:p>
      </dgm:t>
    </dgm:pt>
    <dgm:pt modelId="{0197353A-53F3-4F19-9642-577ECA85BB2F}" type="pres">
      <dgm:prSet presAssocID="{3B4F577B-3E2A-458D-8F7E-98DB00164AE7}" presName="img" presStyleLbl="fgImgPlace1" presStyleIdx="1" presStyleCnt="4" custLinFactNeighborX="-3368" custLinFactNeighborY="-4176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29" b="-12729"/>
          </a:stretch>
        </a:blipFill>
      </dgm:spPr>
      <dgm:t>
        <a:bodyPr/>
        <a:lstStyle/>
        <a:p>
          <a:endParaRPr lang="ru-RU"/>
        </a:p>
      </dgm:t>
    </dgm:pt>
    <dgm:pt modelId="{91B7C629-E188-45DA-9A33-77503BF03811}" type="pres">
      <dgm:prSet presAssocID="{3B4F577B-3E2A-458D-8F7E-98DB00164AE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0E5FA-B55B-4668-B602-63383C0906CB}" type="pres">
      <dgm:prSet presAssocID="{2F49C016-1951-4C4C-AD7B-761757065150}" presName="spacer" presStyleCnt="0"/>
      <dgm:spPr/>
    </dgm:pt>
    <dgm:pt modelId="{32F7CDAD-8324-4210-BB3F-C723D0F6D5B7}" type="pres">
      <dgm:prSet presAssocID="{376A2266-0948-4C08-9EF3-98DFAC8063FD}" presName="comp" presStyleCnt="0"/>
      <dgm:spPr/>
    </dgm:pt>
    <dgm:pt modelId="{510A35BA-AD1B-43F3-9C2B-24E231BB594D}" type="pres">
      <dgm:prSet presAssocID="{376A2266-0948-4C08-9EF3-98DFAC8063FD}" presName="box" presStyleLbl="node1" presStyleIdx="2" presStyleCnt="4"/>
      <dgm:spPr/>
      <dgm:t>
        <a:bodyPr/>
        <a:lstStyle/>
        <a:p>
          <a:endParaRPr lang="ru-RU"/>
        </a:p>
      </dgm:t>
    </dgm:pt>
    <dgm:pt modelId="{6E2AAE8E-91A4-4988-BD3E-215DB17637FE}" type="pres">
      <dgm:prSet presAssocID="{376A2266-0948-4C08-9EF3-98DFAC8063FD}" presName="img" presStyleLbl="fgImgPlace1" presStyleIdx="2" presStyleCnt="4" custScaleX="102206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808" t="7506" r="26808" b="7506"/>
          </a:stretch>
        </a:blipFill>
      </dgm:spPr>
      <dgm:t>
        <a:bodyPr/>
        <a:lstStyle/>
        <a:p>
          <a:endParaRPr lang="ru-RU"/>
        </a:p>
      </dgm:t>
    </dgm:pt>
    <dgm:pt modelId="{A97D1EE0-C8BD-4A37-A6E8-5ED58D844A53}" type="pres">
      <dgm:prSet presAssocID="{376A2266-0948-4C08-9EF3-98DFAC8063F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41ADF-BB53-5E46-8C34-7D7A6D2B61F7}" type="pres">
      <dgm:prSet presAssocID="{807FAED6-E499-4979-8DB5-DA6861C994AA}" presName="spacer" presStyleCnt="0"/>
      <dgm:spPr/>
    </dgm:pt>
    <dgm:pt modelId="{39E2EB91-4A45-4EB3-B27B-15331C2069E3}" type="pres">
      <dgm:prSet presAssocID="{E76C34B0-4978-4A2F-B759-F694265448D3}" presName="comp" presStyleCnt="0"/>
      <dgm:spPr/>
    </dgm:pt>
    <dgm:pt modelId="{9C929579-0325-4A88-8A56-E67C8066F461}" type="pres">
      <dgm:prSet presAssocID="{E76C34B0-4978-4A2F-B759-F694265448D3}" presName="box" presStyleLbl="node1" presStyleIdx="3" presStyleCnt="4" custLinFactNeighborX="793"/>
      <dgm:spPr/>
      <dgm:t>
        <a:bodyPr/>
        <a:lstStyle/>
        <a:p>
          <a:endParaRPr lang="ru-RU"/>
        </a:p>
      </dgm:t>
    </dgm:pt>
    <dgm:pt modelId="{83632EBD-E466-4130-9453-335D9A47D3D5}" type="pres">
      <dgm:prSet presAssocID="{E76C34B0-4978-4A2F-B759-F694265448D3}" presName="img" presStyleLbl="fgImgPlace1" presStyleIdx="3" presStyleCnt="4" custScaleX="107472" custScaleY="110469" custLinFactNeighborX="-3368" custLinFactNeighborY="961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893" t="9701" r="7893" b="9701"/>
          </a:stretch>
        </a:blipFill>
        <a:effectLst>
          <a:glow>
            <a:schemeClr val="accent1"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D2FA46E4-77CF-49DA-A6D5-EDE53E3AE2FD}" type="pres">
      <dgm:prSet presAssocID="{E76C34B0-4978-4A2F-B759-F694265448D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7AAF0A-1FEC-48A3-9E90-B9E6FE0FAE5E}" srcId="{3B4F577B-3E2A-458D-8F7E-98DB00164AE7}" destId="{C13C048D-3D74-4A73-AF23-77D384FD22A6}" srcOrd="0" destOrd="0" parTransId="{9ACA0C05-3660-4319-828E-565B0C21C2F4}" sibTransId="{DE998E4A-88F0-41AE-A57A-A96B4AA47654}"/>
    <dgm:cxn modelId="{892CAE8A-31D5-41F8-8553-4D6F247C883A}" type="presOf" srcId="{A05B1C6E-74F8-4E18-9CEF-791074319096}" destId="{4A327F60-D46D-4036-BAD1-F6BC2184021D}" srcOrd="0" destOrd="0" presId="urn:microsoft.com/office/officeart/2005/8/layout/vList4#1"/>
    <dgm:cxn modelId="{10B96E72-3A62-7E4F-9A7B-AE11DA7DF9AF}" type="presOf" srcId="{387B2044-6532-7345-8B92-1826C100EDFB}" destId="{7B638D89-A6F0-934A-ACF4-C61ADAB86E9F}" srcOrd="1" destOrd="2" presId="urn:microsoft.com/office/officeart/2005/8/layout/vList4#1"/>
    <dgm:cxn modelId="{50BFFC4E-A0D4-4CD4-AAAD-95DCA5802375}" srcId="{E76C34B0-4978-4A2F-B759-F694265448D3}" destId="{359AA3D1-37AD-40F3-A6C5-5A5A5818BAA1}" srcOrd="0" destOrd="0" parTransId="{D817B7AB-1AD0-41F2-B7B5-BB32497BF54A}" sibTransId="{D357AC30-8719-4EAC-B2B6-8C0E6E6874CE}"/>
    <dgm:cxn modelId="{FC53F639-BCAA-B548-8C6B-C05F672175AF}" srcId="{6665429A-2F8A-B240-81C0-4D23AF80E3D0}" destId="{37DE1165-F711-5748-9EA0-BBDE460A8993}" srcOrd="0" destOrd="0" parTransId="{AC67FD83-D83F-A346-9BC6-014360AB925B}" sibTransId="{3D6C64CE-C9E1-C543-B79A-2A171BBA9F4E}"/>
    <dgm:cxn modelId="{0E1B8505-04AC-4BD1-8D7E-1D9F35A50630}" srcId="{A05B1C6E-74F8-4E18-9CEF-791074319096}" destId="{376A2266-0948-4C08-9EF3-98DFAC8063FD}" srcOrd="2" destOrd="0" parTransId="{E9062DA1-8525-40FC-8B25-7E87DE40E314}" sibTransId="{807FAED6-E499-4979-8DB5-DA6861C994AA}"/>
    <dgm:cxn modelId="{66B38844-DF4A-F340-9EBF-BBBE8E90707A}" type="presOf" srcId="{C13C048D-3D74-4A73-AF23-77D384FD22A6}" destId="{D12F2B75-BFA4-4B40-892E-F10F2FA81B7C}" srcOrd="0" destOrd="1" presId="urn:microsoft.com/office/officeart/2005/8/layout/vList4#1"/>
    <dgm:cxn modelId="{AF3ED4E7-679B-A046-86D4-688A6D7DACFC}" srcId="{A05B1C6E-74F8-4E18-9CEF-791074319096}" destId="{6665429A-2F8A-B240-81C0-4D23AF80E3D0}" srcOrd="0" destOrd="0" parTransId="{D3E148F8-3C09-8746-8EC5-F99F0BDB3578}" sibTransId="{2DF500E5-4826-ED46-8B21-59B4B46B1EAA}"/>
    <dgm:cxn modelId="{288E6E43-7826-E44B-9362-FFFCE04E6032}" srcId="{3B4F577B-3E2A-458D-8F7E-98DB00164AE7}" destId="{FA839DE8-BE11-C140-84F1-511260930704}" srcOrd="2" destOrd="0" parTransId="{2767B4D5-C41E-CD4F-A0A4-F2F946528CF0}" sibTransId="{BB1E2996-CB16-2240-A31B-A27A31611782}"/>
    <dgm:cxn modelId="{64DD0E7C-EBCE-2F4E-8F0B-8BF517685C15}" type="presOf" srcId="{C13C048D-3D74-4A73-AF23-77D384FD22A6}" destId="{91B7C629-E188-45DA-9A33-77503BF03811}" srcOrd="1" destOrd="1" presId="urn:microsoft.com/office/officeart/2005/8/layout/vList4#1"/>
    <dgm:cxn modelId="{E8FC9D01-BDB9-A446-A465-1BA9CF386D84}" type="presOf" srcId="{387B2044-6532-7345-8B92-1826C100EDFB}" destId="{FBFDF759-ACB3-5A4A-9799-96D29AE4C7D5}" srcOrd="0" destOrd="2" presId="urn:microsoft.com/office/officeart/2005/8/layout/vList4#1"/>
    <dgm:cxn modelId="{D8B3B52E-22B2-4C4C-AF94-95A6B2FF242F}" type="presOf" srcId="{3B4F577B-3E2A-458D-8F7E-98DB00164AE7}" destId="{D12F2B75-BFA4-4B40-892E-F10F2FA81B7C}" srcOrd="0" destOrd="0" presId="urn:microsoft.com/office/officeart/2005/8/layout/vList4#1"/>
    <dgm:cxn modelId="{7C8A097C-6107-204A-906B-DE7D9C0E45A8}" type="presOf" srcId="{37DE1165-F711-5748-9EA0-BBDE460A8993}" destId="{FBFDF759-ACB3-5A4A-9799-96D29AE4C7D5}" srcOrd="0" destOrd="1" presId="urn:microsoft.com/office/officeart/2005/8/layout/vList4#1"/>
    <dgm:cxn modelId="{B6623C0D-6281-B342-A0EA-8D03EE933A5B}" type="presOf" srcId="{D8F0DB2B-930D-4DF5-8330-9AEBAD0822DA}" destId="{91B7C629-E188-45DA-9A33-77503BF03811}" srcOrd="1" destOrd="2" presId="urn:microsoft.com/office/officeart/2005/8/layout/vList4#1"/>
    <dgm:cxn modelId="{F1D0ADCF-ED50-A644-860F-FCD7B9818646}" type="presOf" srcId="{E76C34B0-4978-4A2F-B759-F694265448D3}" destId="{D2FA46E4-77CF-49DA-A6D5-EDE53E3AE2FD}" srcOrd="1" destOrd="0" presId="urn:microsoft.com/office/officeart/2005/8/layout/vList4#1"/>
    <dgm:cxn modelId="{3767EAA7-0020-D146-BA98-2ADFBA8FD67D}" type="presOf" srcId="{086631E3-1C5F-AA42-B9C2-660C2DB950E2}" destId="{510A35BA-AD1B-43F3-9C2B-24E231BB594D}" srcOrd="0" destOrd="3" presId="urn:microsoft.com/office/officeart/2005/8/layout/vList4#1"/>
    <dgm:cxn modelId="{3C258867-5413-4B23-A4EB-6945E265AC69}" srcId="{A05B1C6E-74F8-4E18-9CEF-791074319096}" destId="{3B4F577B-3E2A-458D-8F7E-98DB00164AE7}" srcOrd="1" destOrd="0" parTransId="{D94EC312-74E2-49E0-A0C4-69C305D97689}" sibTransId="{2F49C016-1951-4C4C-AD7B-761757065150}"/>
    <dgm:cxn modelId="{00658646-8364-0945-A5EB-40E4944CDBA4}" type="presOf" srcId="{359AA3D1-37AD-40F3-A6C5-5A5A5818BAA1}" destId="{9C929579-0325-4A88-8A56-E67C8066F461}" srcOrd="0" destOrd="1" presId="urn:microsoft.com/office/officeart/2005/8/layout/vList4#1"/>
    <dgm:cxn modelId="{F3CB3865-73FD-EC43-BE2D-2BE9817C57DC}" type="presOf" srcId="{086631E3-1C5F-AA42-B9C2-660C2DB950E2}" destId="{A97D1EE0-C8BD-4A37-A6E8-5ED58D844A53}" srcOrd="1" destOrd="3" presId="urn:microsoft.com/office/officeart/2005/8/layout/vList4#1"/>
    <dgm:cxn modelId="{973E909F-E272-4D45-986D-FA1B58BA48DA}" type="presOf" srcId="{376A2266-0948-4C08-9EF3-98DFAC8063FD}" destId="{510A35BA-AD1B-43F3-9C2B-24E231BB594D}" srcOrd="0" destOrd="0" presId="urn:microsoft.com/office/officeart/2005/8/layout/vList4#1"/>
    <dgm:cxn modelId="{36F01904-0DF1-3B4A-A991-BBBD18CB79B8}" srcId="{376A2266-0948-4C08-9EF3-98DFAC8063FD}" destId="{086631E3-1C5F-AA42-B9C2-660C2DB950E2}" srcOrd="2" destOrd="0" parTransId="{0D833204-75A7-8A4E-A5D2-D48BFDC6722A}" sibTransId="{66627771-D93D-CC46-9EC6-221AD92092A2}"/>
    <dgm:cxn modelId="{D4CC5C42-F217-D745-9C5A-81972CEAF8E4}" type="presOf" srcId="{6665429A-2F8A-B240-81C0-4D23AF80E3D0}" destId="{FBFDF759-ACB3-5A4A-9799-96D29AE4C7D5}" srcOrd="0" destOrd="0" presId="urn:microsoft.com/office/officeart/2005/8/layout/vList4#1"/>
    <dgm:cxn modelId="{ADC1AD9F-A765-403C-870A-CC33A39C9B00}" srcId="{376A2266-0948-4C08-9EF3-98DFAC8063FD}" destId="{067A6020-ECBF-47C4-83E2-B4362552F023}" srcOrd="1" destOrd="0" parTransId="{E443646D-0C42-45FB-8A53-CA5413CBB174}" sibTransId="{762EA986-BB81-40EC-AE80-B6701F9B8A15}"/>
    <dgm:cxn modelId="{9CD23DE7-5405-DC4B-942E-827DC2CC2E36}" type="presOf" srcId="{067A6020-ECBF-47C4-83E2-B4362552F023}" destId="{510A35BA-AD1B-43F3-9C2B-24E231BB594D}" srcOrd="0" destOrd="2" presId="urn:microsoft.com/office/officeart/2005/8/layout/vList4#1"/>
    <dgm:cxn modelId="{D34D1363-F32B-444E-A3C3-77755392D09C}" type="presOf" srcId="{3B4F577B-3E2A-458D-8F7E-98DB00164AE7}" destId="{91B7C629-E188-45DA-9A33-77503BF03811}" srcOrd="1" destOrd="0" presId="urn:microsoft.com/office/officeart/2005/8/layout/vList4#1"/>
    <dgm:cxn modelId="{2D4E29BD-732D-814F-8B0F-D4DE24B97E5D}" type="presOf" srcId="{E76C34B0-4978-4A2F-B759-F694265448D3}" destId="{9C929579-0325-4A88-8A56-E67C8066F461}" srcOrd="0" destOrd="0" presId="urn:microsoft.com/office/officeart/2005/8/layout/vList4#1"/>
    <dgm:cxn modelId="{A055D8AF-394E-D045-A54F-E887A01ECE94}" type="presOf" srcId="{FA839DE8-BE11-C140-84F1-511260930704}" destId="{91B7C629-E188-45DA-9A33-77503BF03811}" srcOrd="1" destOrd="3" presId="urn:microsoft.com/office/officeart/2005/8/layout/vList4#1"/>
    <dgm:cxn modelId="{9F02D265-F91C-3345-ACCB-AA1F82541BB1}" type="presOf" srcId="{37DE1165-F711-5748-9EA0-BBDE460A8993}" destId="{7B638D89-A6F0-934A-ACF4-C61ADAB86E9F}" srcOrd="1" destOrd="1" presId="urn:microsoft.com/office/officeart/2005/8/layout/vList4#1"/>
    <dgm:cxn modelId="{7E483F23-5FA6-4343-8EA6-5714A86B3474}" type="presOf" srcId="{02173442-6217-E54C-921A-FB14FD2A5FB0}" destId="{D2FA46E4-77CF-49DA-A6D5-EDE53E3AE2FD}" srcOrd="1" destOrd="2" presId="urn:microsoft.com/office/officeart/2005/8/layout/vList4#1"/>
    <dgm:cxn modelId="{BC73DA9A-6EBA-2948-925E-BD54AF2310B5}" type="presOf" srcId="{067A6020-ECBF-47C4-83E2-B4362552F023}" destId="{A97D1EE0-C8BD-4A37-A6E8-5ED58D844A53}" srcOrd="1" destOrd="2" presId="urn:microsoft.com/office/officeart/2005/8/layout/vList4#1"/>
    <dgm:cxn modelId="{5CB9180A-F351-4B6D-96BB-14D2E86EB933}" srcId="{3B4F577B-3E2A-458D-8F7E-98DB00164AE7}" destId="{D8F0DB2B-930D-4DF5-8330-9AEBAD0822DA}" srcOrd="1" destOrd="0" parTransId="{40A09BC0-6A30-4865-94BC-6C6BF3CDFEAE}" sibTransId="{559D667D-5CCD-428F-B51D-D4F0D7B26F00}"/>
    <dgm:cxn modelId="{3309FFE2-4B76-4E74-ACD1-9C7A4399B543}" srcId="{A05B1C6E-74F8-4E18-9CEF-791074319096}" destId="{E76C34B0-4978-4A2F-B759-F694265448D3}" srcOrd="3" destOrd="0" parTransId="{0A35FA28-012B-4AAF-B3B8-011D2AB8F861}" sibTransId="{7910CC3B-9792-4556-8406-D9DDE8A593D1}"/>
    <dgm:cxn modelId="{96A30CD6-D938-FB47-AC1E-9DBA0ED5C4FB}" type="presOf" srcId="{02173442-6217-E54C-921A-FB14FD2A5FB0}" destId="{9C929579-0325-4A88-8A56-E67C8066F461}" srcOrd="0" destOrd="2" presId="urn:microsoft.com/office/officeart/2005/8/layout/vList4#1"/>
    <dgm:cxn modelId="{F572C331-9BFF-4147-92C7-27055AFCBEF8}" srcId="{E76C34B0-4978-4A2F-B759-F694265448D3}" destId="{02173442-6217-E54C-921A-FB14FD2A5FB0}" srcOrd="1" destOrd="0" parTransId="{07377A2D-EA05-2349-AA72-4A33E33FC30E}" sibTransId="{5EA89736-250C-B94C-8D85-74E2D7C2F605}"/>
    <dgm:cxn modelId="{76A63559-C147-5444-910D-8D588E98D76A}" type="presOf" srcId="{376A2266-0948-4C08-9EF3-98DFAC8063FD}" destId="{A97D1EE0-C8BD-4A37-A6E8-5ED58D844A53}" srcOrd="1" destOrd="0" presId="urn:microsoft.com/office/officeart/2005/8/layout/vList4#1"/>
    <dgm:cxn modelId="{7E1BE281-D8C5-400E-97DB-67E9C010D56F}" srcId="{376A2266-0948-4C08-9EF3-98DFAC8063FD}" destId="{322E2E1B-55B5-40E5-9458-9442636D7EF7}" srcOrd="0" destOrd="0" parTransId="{9B08227A-8BD3-4A41-83ED-AF9BC9BA5A1E}" sibTransId="{2B08B93B-1310-42C8-B9FE-F9248AB22C76}"/>
    <dgm:cxn modelId="{1A3A3FD1-C326-904F-AF0E-040E9C80604F}" type="presOf" srcId="{FA839DE8-BE11-C140-84F1-511260930704}" destId="{D12F2B75-BFA4-4B40-892E-F10F2FA81B7C}" srcOrd="0" destOrd="3" presId="urn:microsoft.com/office/officeart/2005/8/layout/vList4#1"/>
    <dgm:cxn modelId="{03B44660-D83B-A647-BEC3-0367CDADC023}" srcId="{6665429A-2F8A-B240-81C0-4D23AF80E3D0}" destId="{387B2044-6532-7345-8B92-1826C100EDFB}" srcOrd="1" destOrd="0" parTransId="{0169D07B-F468-4245-B6F4-8D1836B58316}" sibTransId="{E6536885-231D-8C4D-882E-2C6557A65406}"/>
    <dgm:cxn modelId="{260FE5F6-AF5D-C94A-A100-ED0A6548C7BE}" type="presOf" srcId="{6665429A-2F8A-B240-81C0-4D23AF80E3D0}" destId="{7B638D89-A6F0-934A-ACF4-C61ADAB86E9F}" srcOrd="1" destOrd="0" presId="urn:microsoft.com/office/officeart/2005/8/layout/vList4#1"/>
    <dgm:cxn modelId="{03751419-74B6-C443-92C8-564343FC2D91}" type="presOf" srcId="{D8F0DB2B-930D-4DF5-8330-9AEBAD0822DA}" destId="{D12F2B75-BFA4-4B40-892E-F10F2FA81B7C}" srcOrd="0" destOrd="2" presId="urn:microsoft.com/office/officeart/2005/8/layout/vList4#1"/>
    <dgm:cxn modelId="{6712A3A1-84AF-F44A-A01D-582C62779D33}" type="presOf" srcId="{359AA3D1-37AD-40F3-A6C5-5A5A5818BAA1}" destId="{D2FA46E4-77CF-49DA-A6D5-EDE53E3AE2FD}" srcOrd="1" destOrd="1" presId="urn:microsoft.com/office/officeart/2005/8/layout/vList4#1"/>
    <dgm:cxn modelId="{1636243F-3A0C-AB46-A198-BEFFF09B1802}" type="presOf" srcId="{322E2E1B-55B5-40E5-9458-9442636D7EF7}" destId="{510A35BA-AD1B-43F3-9C2B-24E231BB594D}" srcOrd="0" destOrd="1" presId="urn:microsoft.com/office/officeart/2005/8/layout/vList4#1"/>
    <dgm:cxn modelId="{69DC0FC8-BA1F-474F-94B8-A72FD9149A94}" type="presOf" srcId="{322E2E1B-55B5-40E5-9458-9442636D7EF7}" destId="{A97D1EE0-C8BD-4A37-A6E8-5ED58D844A53}" srcOrd="1" destOrd="1" presId="urn:microsoft.com/office/officeart/2005/8/layout/vList4#1"/>
    <dgm:cxn modelId="{191808B8-644B-0643-B6C1-24D82A7547AE}" type="presParOf" srcId="{4A327F60-D46D-4036-BAD1-F6BC2184021D}" destId="{76196340-E0C4-D941-AED5-03B18E1382AB}" srcOrd="0" destOrd="0" presId="urn:microsoft.com/office/officeart/2005/8/layout/vList4#1"/>
    <dgm:cxn modelId="{1A7E153A-5F00-EF44-9634-2494632C7E98}" type="presParOf" srcId="{76196340-E0C4-D941-AED5-03B18E1382AB}" destId="{FBFDF759-ACB3-5A4A-9799-96D29AE4C7D5}" srcOrd="0" destOrd="0" presId="urn:microsoft.com/office/officeart/2005/8/layout/vList4#1"/>
    <dgm:cxn modelId="{9E72F388-0A69-7648-BAED-3109C57742A5}" type="presParOf" srcId="{76196340-E0C4-D941-AED5-03B18E1382AB}" destId="{C9AFC249-923C-E740-B90A-D5BD9A328E2D}" srcOrd="1" destOrd="0" presId="urn:microsoft.com/office/officeart/2005/8/layout/vList4#1"/>
    <dgm:cxn modelId="{300A46E9-4CCF-4049-BF84-0171AA8807D2}" type="presParOf" srcId="{76196340-E0C4-D941-AED5-03B18E1382AB}" destId="{7B638D89-A6F0-934A-ACF4-C61ADAB86E9F}" srcOrd="2" destOrd="0" presId="urn:microsoft.com/office/officeart/2005/8/layout/vList4#1"/>
    <dgm:cxn modelId="{1A26B40D-389A-654A-A70E-4787CDD81EDE}" type="presParOf" srcId="{4A327F60-D46D-4036-BAD1-F6BC2184021D}" destId="{C5F12623-CD33-A041-BDC3-2591F987C99F}" srcOrd="1" destOrd="0" presId="urn:microsoft.com/office/officeart/2005/8/layout/vList4#1"/>
    <dgm:cxn modelId="{792739CB-56C7-DB4D-8639-7F16EC649EF3}" type="presParOf" srcId="{4A327F60-D46D-4036-BAD1-F6BC2184021D}" destId="{38419681-3DC5-4D3B-A207-6BDD4ADD3B59}" srcOrd="2" destOrd="0" presId="urn:microsoft.com/office/officeart/2005/8/layout/vList4#1"/>
    <dgm:cxn modelId="{16D28B82-F347-BF4E-8F98-314CA3CA9EDD}" type="presParOf" srcId="{38419681-3DC5-4D3B-A207-6BDD4ADD3B59}" destId="{D12F2B75-BFA4-4B40-892E-F10F2FA81B7C}" srcOrd="0" destOrd="0" presId="urn:microsoft.com/office/officeart/2005/8/layout/vList4#1"/>
    <dgm:cxn modelId="{D494017A-C8F7-DF42-ABF9-025A16FA4138}" type="presParOf" srcId="{38419681-3DC5-4D3B-A207-6BDD4ADD3B59}" destId="{0197353A-53F3-4F19-9642-577ECA85BB2F}" srcOrd="1" destOrd="0" presId="urn:microsoft.com/office/officeart/2005/8/layout/vList4#1"/>
    <dgm:cxn modelId="{5FBE9AD8-4CCD-2B44-B193-269695FA371C}" type="presParOf" srcId="{38419681-3DC5-4D3B-A207-6BDD4ADD3B59}" destId="{91B7C629-E188-45DA-9A33-77503BF03811}" srcOrd="2" destOrd="0" presId="urn:microsoft.com/office/officeart/2005/8/layout/vList4#1"/>
    <dgm:cxn modelId="{9453CE84-F3CC-7341-9AD5-C853E747D0FA}" type="presParOf" srcId="{4A327F60-D46D-4036-BAD1-F6BC2184021D}" destId="{4D00E5FA-B55B-4668-B602-63383C0906CB}" srcOrd="3" destOrd="0" presId="urn:microsoft.com/office/officeart/2005/8/layout/vList4#1"/>
    <dgm:cxn modelId="{46248387-9AAB-EC40-8CBA-FE942A7FD785}" type="presParOf" srcId="{4A327F60-D46D-4036-BAD1-F6BC2184021D}" destId="{32F7CDAD-8324-4210-BB3F-C723D0F6D5B7}" srcOrd="4" destOrd="0" presId="urn:microsoft.com/office/officeart/2005/8/layout/vList4#1"/>
    <dgm:cxn modelId="{5ABEBC37-43BC-9D41-BD5A-BA90DFEBA298}" type="presParOf" srcId="{32F7CDAD-8324-4210-BB3F-C723D0F6D5B7}" destId="{510A35BA-AD1B-43F3-9C2B-24E231BB594D}" srcOrd="0" destOrd="0" presId="urn:microsoft.com/office/officeart/2005/8/layout/vList4#1"/>
    <dgm:cxn modelId="{AFE4A052-481E-6A4B-BDF6-4E0C15426BF3}" type="presParOf" srcId="{32F7CDAD-8324-4210-BB3F-C723D0F6D5B7}" destId="{6E2AAE8E-91A4-4988-BD3E-215DB17637FE}" srcOrd="1" destOrd="0" presId="urn:microsoft.com/office/officeart/2005/8/layout/vList4#1"/>
    <dgm:cxn modelId="{78464D5C-9BE4-B743-9FB4-70D3406075BE}" type="presParOf" srcId="{32F7CDAD-8324-4210-BB3F-C723D0F6D5B7}" destId="{A97D1EE0-C8BD-4A37-A6E8-5ED58D844A53}" srcOrd="2" destOrd="0" presId="urn:microsoft.com/office/officeart/2005/8/layout/vList4#1"/>
    <dgm:cxn modelId="{2330E2E1-F9E5-4648-BD86-D8188A361528}" type="presParOf" srcId="{4A327F60-D46D-4036-BAD1-F6BC2184021D}" destId="{DAA41ADF-BB53-5E46-8C34-7D7A6D2B61F7}" srcOrd="5" destOrd="0" presId="urn:microsoft.com/office/officeart/2005/8/layout/vList4#1"/>
    <dgm:cxn modelId="{8446AD3F-E2AE-0148-B4DD-71C131095544}" type="presParOf" srcId="{4A327F60-D46D-4036-BAD1-F6BC2184021D}" destId="{39E2EB91-4A45-4EB3-B27B-15331C2069E3}" srcOrd="6" destOrd="0" presId="urn:microsoft.com/office/officeart/2005/8/layout/vList4#1"/>
    <dgm:cxn modelId="{377052D0-556D-994B-A198-E2E1A38B789F}" type="presParOf" srcId="{39E2EB91-4A45-4EB3-B27B-15331C2069E3}" destId="{9C929579-0325-4A88-8A56-E67C8066F461}" srcOrd="0" destOrd="0" presId="urn:microsoft.com/office/officeart/2005/8/layout/vList4#1"/>
    <dgm:cxn modelId="{C887F68F-434F-E84F-A534-BB2C18344AFD}" type="presParOf" srcId="{39E2EB91-4A45-4EB3-B27B-15331C2069E3}" destId="{83632EBD-E466-4130-9453-335D9A47D3D5}" srcOrd="1" destOrd="0" presId="urn:microsoft.com/office/officeart/2005/8/layout/vList4#1"/>
    <dgm:cxn modelId="{5C97CC8F-9E93-CF48-88EC-540FBDA32F55}" type="presParOf" srcId="{39E2EB91-4A45-4EB3-B27B-15331C2069E3}" destId="{D2FA46E4-77CF-49DA-A6D5-EDE53E3AE2F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522855-136F-4920-A237-06F90719FF23}" type="doc">
      <dgm:prSet loTypeId="urn:microsoft.com/office/officeart/2005/8/layout/vList4#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B6E8FF6D-DBC3-416A-857D-C18D32BB72F7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1700" b="1" dirty="0" smtClean="0">
              <a:solidFill>
                <a:schemeClr val="tx2">
                  <a:lumMod val="75000"/>
                </a:schemeClr>
              </a:solidFill>
              <a:effectLst/>
            </a:rPr>
            <a:t>автомобильные дороги и  сооружения  на них (тротуары)</a:t>
          </a:r>
          <a:endParaRPr lang="ru-RU" sz="1700" b="1" dirty="0">
            <a:solidFill>
              <a:schemeClr val="tx2">
                <a:lumMod val="75000"/>
              </a:schemeClr>
            </a:solidFill>
            <a:effectLst/>
          </a:endParaRPr>
        </a:p>
      </dgm:t>
    </dgm:pt>
    <dgm:pt modelId="{FF5E6F8D-D024-4F5E-B6C5-4D1E29D4FFB0}" type="parTrans" cxnId="{3C1A2A28-89A0-458A-B3CA-3B935A0CDCF7}">
      <dgm:prSet/>
      <dgm:spPr/>
      <dgm:t>
        <a:bodyPr/>
        <a:lstStyle/>
        <a:p>
          <a:endParaRPr lang="ru-RU">
            <a:effectLst/>
          </a:endParaRPr>
        </a:p>
      </dgm:t>
    </dgm:pt>
    <dgm:pt modelId="{156A7920-DDED-4EC6-BCAA-0945E8995909}" type="sibTrans" cxnId="{3C1A2A28-89A0-458A-B3CA-3B935A0CDCF7}">
      <dgm:prSet/>
      <dgm:spPr/>
      <dgm:t>
        <a:bodyPr/>
        <a:lstStyle/>
        <a:p>
          <a:endParaRPr lang="ru-RU">
            <a:effectLst/>
          </a:endParaRPr>
        </a:p>
      </dgm:t>
    </dgm:pt>
    <dgm:pt modelId="{2DEDA360-A760-42C6-B5F9-67495B60B098}">
      <dgm:prSet phldrT="[Текст]" custT="1"/>
      <dgm:spPr>
        <a:noFill/>
      </dgm:spPr>
      <dgm:t>
        <a:bodyPr/>
        <a:lstStyle/>
        <a:p>
          <a:r>
            <a:rPr lang="ru-RU" sz="1700" b="1" dirty="0" smtClean="0">
              <a:solidFill>
                <a:schemeClr val="tx2">
                  <a:lumMod val="75000"/>
                </a:schemeClr>
              </a:solidFill>
              <a:effectLst/>
            </a:rPr>
            <a:t>водоснабжение/водоотведение(ремонт магистральных сетей, водонапорной башни, колонок и др.)</a:t>
          </a:r>
        </a:p>
      </dgm:t>
    </dgm:pt>
    <dgm:pt modelId="{8CB35E65-140D-4935-88D1-3B7D1A912B91}" type="parTrans" cxnId="{7839FF0F-D26F-4FC3-BF99-7AD2D1169051}">
      <dgm:prSet/>
      <dgm:spPr/>
      <dgm:t>
        <a:bodyPr/>
        <a:lstStyle/>
        <a:p>
          <a:endParaRPr lang="ru-RU">
            <a:effectLst/>
          </a:endParaRPr>
        </a:p>
      </dgm:t>
    </dgm:pt>
    <dgm:pt modelId="{909521E3-BA92-466A-82D5-AC33479F3888}" type="sibTrans" cxnId="{7839FF0F-D26F-4FC3-BF99-7AD2D1169051}">
      <dgm:prSet/>
      <dgm:spPr/>
      <dgm:t>
        <a:bodyPr/>
        <a:lstStyle/>
        <a:p>
          <a:endParaRPr lang="ru-RU">
            <a:effectLst/>
          </a:endParaRPr>
        </a:p>
      </dgm:t>
    </dgm:pt>
    <dgm:pt modelId="{5BD1E6D3-B776-444D-82D0-0A980C4DB12D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1700" b="1" dirty="0" smtClean="0">
              <a:solidFill>
                <a:schemeClr val="tx2">
                  <a:lumMod val="75000"/>
                </a:schemeClr>
              </a:solidFill>
              <a:effectLst/>
            </a:rPr>
            <a:t>учреждения культуры, образования и библиотечного обслуживания населения</a:t>
          </a:r>
        </a:p>
      </dgm:t>
    </dgm:pt>
    <dgm:pt modelId="{2E57F0D2-E91E-4908-B971-CDB7DB5F8534}" type="parTrans" cxnId="{8366ED0B-F6B1-4FFB-9C1B-BD88B3804FA8}">
      <dgm:prSet/>
      <dgm:spPr/>
      <dgm:t>
        <a:bodyPr/>
        <a:lstStyle/>
        <a:p>
          <a:endParaRPr lang="ru-RU">
            <a:effectLst/>
          </a:endParaRPr>
        </a:p>
      </dgm:t>
    </dgm:pt>
    <dgm:pt modelId="{3E4CDCA5-2D18-4FA1-9FD1-C09D68B38892}" type="sibTrans" cxnId="{8366ED0B-F6B1-4FFB-9C1B-BD88B3804FA8}">
      <dgm:prSet/>
      <dgm:spPr/>
      <dgm:t>
        <a:bodyPr/>
        <a:lstStyle/>
        <a:p>
          <a:endParaRPr lang="ru-RU">
            <a:effectLst/>
          </a:endParaRPr>
        </a:p>
      </dgm:t>
    </dgm:pt>
    <dgm:pt modelId="{3EFA2F77-BF53-4C9C-82B0-574E242F8F1E}">
      <dgm:prSet custT="1"/>
      <dgm:spPr>
        <a:solidFill>
          <a:srgbClr val="FFFFCC"/>
        </a:solidFill>
      </dgm:spPr>
      <dgm:t>
        <a:bodyPr/>
        <a:lstStyle/>
        <a:p>
          <a:r>
            <a:rPr lang="ru-RU" sz="1700" b="1" dirty="0" smtClean="0">
              <a:solidFill>
                <a:schemeClr val="tx2">
                  <a:lumMod val="75000"/>
                </a:schemeClr>
              </a:solidFill>
              <a:effectLst/>
            </a:rPr>
            <a:t>объекты культурного наследия, объекты  развития  местного  традиционного  народного художественного творчества</a:t>
          </a:r>
        </a:p>
      </dgm:t>
    </dgm:pt>
    <dgm:pt modelId="{434AD02A-ACA8-456E-A4D0-D018BCACADBD}" type="parTrans" cxnId="{B7A5D92B-DB2E-4610-BDE4-C1CD93F33BF6}">
      <dgm:prSet/>
      <dgm:spPr/>
      <dgm:t>
        <a:bodyPr/>
        <a:lstStyle/>
        <a:p>
          <a:endParaRPr lang="ru-RU">
            <a:effectLst/>
          </a:endParaRPr>
        </a:p>
      </dgm:t>
    </dgm:pt>
    <dgm:pt modelId="{BAA8AC02-B26E-47C8-A557-1C71EBD5F66E}" type="sibTrans" cxnId="{B7A5D92B-DB2E-4610-BDE4-C1CD93F33BF6}">
      <dgm:prSet/>
      <dgm:spPr/>
      <dgm:t>
        <a:bodyPr/>
        <a:lstStyle/>
        <a:p>
          <a:endParaRPr lang="ru-RU">
            <a:effectLst/>
          </a:endParaRPr>
        </a:p>
      </dgm:t>
    </dgm:pt>
    <dgm:pt modelId="{8DCD963C-2A8A-4F44-ADBF-55CA013B2EB9}">
      <dgm:prSet custT="1"/>
      <dgm:spPr>
        <a:solidFill>
          <a:schemeClr val="bg1"/>
        </a:solidFill>
      </dgm:spPr>
      <dgm:t>
        <a:bodyPr/>
        <a:lstStyle/>
        <a:p>
          <a:r>
            <a:rPr lang="ru-RU" sz="1700" b="1" dirty="0" smtClean="0">
              <a:solidFill>
                <a:schemeClr val="tx2">
                  <a:lumMod val="75000"/>
                </a:schemeClr>
              </a:solidFill>
              <a:effectLst/>
            </a:rPr>
            <a:t>объекты уличного освещения</a:t>
          </a:r>
        </a:p>
      </dgm:t>
    </dgm:pt>
    <dgm:pt modelId="{DEE1931B-69AE-ED41-9B47-14B13D291844}" type="parTrans" cxnId="{0397A9DC-2BCC-4643-AD5E-434B9C89676B}">
      <dgm:prSet/>
      <dgm:spPr/>
      <dgm:t>
        <a:bodyPr/>
        <a:lstStyle/>
        <a:p>
          <a:endParaRPr lang="ru-RU">
            <a:effectLst/>
          </a:endParaRPr>
        </a:p>
      </dgm:t>
    </dgm:pt>
    <dgm:pt modelId="{5B9E5E5A-2F19-9540-987D-A467261C7808}" type="sibTrans" cxnId="{0397A9DC-2BCC-4643-AD5E-434B9C89676B}">
      <dgm:prSet/>
      <dgm:spPr/>
      <dgm:t>
        <a:bodyPr/>
        <a:lstStyle/>
        <a:p>
          <a:endParaRPr lang="ru-RU">
            <a:effectLst/>
          </a:endParaRPr>
        </a:p>
      </dgm:t>
    </dgm:pt>
    <dgm:pt modelId="{18BD7C04-9836-406B-94BE-111CD134A2DB}" type="pres">
      <dgm:prSet presAssocID="{41522855-136F-4920-A237-06F90719FF2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96AFAF-5F71-4EF1-B6D8-0E4D17F27C1D}" type="pres">
      <dgm:prSet presAssocID="{B6E8FF6D-DBC3-416A-857D-C18D32BB72F7}" presName="comp" presStyleCnt="0"/>
      <dgm:spPr/>
    </dgm:pt>
    <dgm:pt modelId="{89870C49-6313-4C1F-8657-5811E59D0DFB}" type="pres">
      <dgm:prSet presAssocID="{B6E8FF6D-DBC3-416A-857D-C18D32BB72F7}" presName="box" presStyleLbl="node1" presStyleIdx="0" presStyleCnt="5" custLinFactNeighborX="-1015"/>
      <dgm:spPr/>
      <dgm:t>
        <a:bodyPr/>
        <a:lstStyle/>
        <a:p>
          <a:endParaRPr lang="ru-RU"/>
        </a:p>
      </dgm:t>
    </dgm:pt>
    <dgm:pt modelId="{AFE051D8-24E0-482F-9C58-68CC536F4A94}" type="pres">
      <dgm:prSet presAssocID="{B6E8FF6D-DBC3-416A-857D-C18D32BB72F7}" presName="img" presStyleLbl="fgImgPlace1" presStyleIdx="0" presStyleCnt="5" custScaleY="118396" custLinFactNeighborX="-41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FB37AB-29D1-4222-B12B-B1ABD64F366D}" type="pres">
      <dgm:prSet presAssocID="{B6E8FF6D-DBC3-416A-857D-C18D32BB72F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629F1-DE5C-4D91-8CF5-A18D239CC2E0}" type="pres">
      <dgm:prSet presAssocID="{156A7920-DDED-4EC6-BCAA-0945E8995909}" presName="spacer" presStyleCnt="0"/>
      <dgm:spPr/>
    </dgm:pt>
    <dgm:pt modelId="{4501F273-E219-45C2-8667-9A73236B9667}" type="pres">
      <dgm:prSet presAssocID="{2DEDA360-A760-42C6-B5F9-67495B60B098}" presName="comp" presStyleCnt="0"/>
      <dgm:spPr/>
    </dgm:pt>
    <dgm:pt modelId="{FE767EA3-76AA-4083-8289-5B8BE73E0BA0}" type="pres">
      <dgm:prSet presAssocID="{2DEDA360-A760-42C6-B5F9-67495B60B098}" presName="box" presStyleLbl="node1" presStyleIdx="1" presStyleCnt="5" custLinFactNeighborX="-1015"/>
      <dgm:spPr/>
      <dgm:t>
        <a:bodyPr/>
        <a:lstStyle/>
        <a:p>
          <a:endParaRPr lang="ru-RU"/>
        </a:p>
      </dgm:t>
    </dgm:pt>
    <dgm:pt modelId="{19F7EB2B-65C0-4E9E-881F-CA96540AE72C}" type="pres">
      <dgm:prSet presAssocID="{2DEDA360-A760-42C6-B5F9-67495B60B098}" presName="img" presStyleLbl="fgImgPlace1" presStyleIdx="1" presStyleCnt="5" custScaleY="118396" custLinFactNeighborX="-41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3D62CD-D87E-45F9-A66D-84ED418F7DBE}" type="pres">
      <dgm:prSet presAssocID="{2DEDA360-A760-42C6-B5F9-67495B60B09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4D97E-59A7-4663-AB4D-25C10FB27ECE}" type="pres">
      <dgm:prSet presAssocID="{909521E3-BA92-466A-82D5-AC33479F3888}" presName="spacer" presStyleCnt="0"/>
      <dgm:spPr/>
    </dgm:pt>
    <dgm:pt modelId="{965C680B-9F8B-455D-AC5E-D76FDBA6B45B}" type="pres">
      <dgm:prSet presAssocID="{5BD1E6D3-B776-444D-82D0-0A980C4DB12D}" presName="comp" presStyleCnt="0"/>
      <dgm:spPr/>
    </dgm:pt>
    <dgm:pt modelId="{2289939B-B4D4-4196-B4EC-2AC5E2B89C3E}" type="pres">
      <dgm:prSet presAssocID="{5BD1E6D3-B776-444D-82D0-0A980C4DB12D}" presName="box" presStyleLbl="node1" presStyleIdx="2" presStyleCnt="5" custLinFactNeighborX="-1015"/>
      <dgm:spPr/>
      <dgm:t>
        <a:bodyPr/>
        <a:lstStyle/>
        <a:p>
          <a:endParaRPr lang="ru-RU"/>
        </a:p>
      </dgm:t>
    </dgm:pt>
    <dgm:pt modelId="{0FC5CB79-48AA-4FBD-83D3-AFB56B05765A}" type="pres">
      <dgm:prSet presAssocID="{5BD1E6D3-B776-444D-82D0-0A980C4DB12D}" presName="img" presStyleLbl="fgImgPlace1" presStyleIdx="2" presStyleCnt="5" custScaleY="118396" custLinFactNeighborX="-41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9C8DFE-FAA0-42B8-AAF0-97A570AE5239}" type="pres">
      <dgm:prSet presAssocID="{5BD1E6D3-B776-444D-82D0-0A980C4DB12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0924A-60D2-4B0A-B99A-CEBA9C51DEF3}" type="pres">
      <dgm:prSet presAssocID="{3E4CDCA5-2D18-4FA1-9FD1-C09D68B38892}" presName="spacer" presStyleCnt="0"/>
      <dgm:spPr/>
    </dgm:pt>
    <dgm:pt modelId="{2D921ADC-67F7-FD4B-8C90-0F98507E7A1A}" type="pres">
      <dgm:prSet presAssocID="{8DCD963C-2A8A-4F44-ADBF-55CA013B2EB9}" presName="comp" presStyleCnt="0"/>
      <dgm:spPr/>
    </dgm:pt>
    <dgm:pt modelId="{54B980CD-52DD-A244-BF95-E8327B60AB58}" type="pres">
      <dgm:prSet presAssocID="{8DCD963C-2A8A-4F44-ADBF-55CA013B2EB9}" presName="box" presStyleLbl="node1" presStyleIdx="3" presStyleCnt="5"/>
      <dgm:spPr/>
      <dgm:t>
        <a:bodyPr/>
        <a:lstStyle/>
        <a:p>
          <a:endParaRPr lang="ru-RU"/>
        </a:p>
      </dgm:t>
    </dgm:pt>
    <dgm:pt modelId="{E67CA9F3-922D-6B48-8B76-70F1783157D8}" type="pres">
      <dgm:prSet presAssocID="{8DCD963C-2A8A-4F44-ADBF-55CA013B2EB9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B3700CE-B659-3E49-BC20-9CED46D0139E}" type="pres">
      <dgm:prSet presAssocID="{8DCD963C-2A8A-4F44-ADBF-55CA013B2EB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96769-BB84-3C4C-BB18-949C619DC05B}" type="pres">
      <dgm:prSet presAssocID="{5B9E5E5A-2F19-9540-987D-A467261C7808}" presName="spacer" presStyleCnt="0"/>
      <dgm:spPr/>
    </dgm:pt>
    <dgm:pt modelId="{73986BA2-3581-4FD2-9186-D139B10BE45A}" type="pres">
      <dgm:prSet presAssocID="{3EFA2F77-BF53-4C9C-82B0-574E242F8F1E}" presName="comp" presStyleCnt="0"/>
      <dgm:spPr/>
    </dgm:pt>
    <dgm:pt modelId="{94CEA76C-CA3D-4AED-98A7-FFCDD3F3E5A2}" type="pres">
      <dgm:prSet presAssocID="{3EFA2F77-BF53-4C9C-82B0-574E242F8F1E}" presName="box" presStyleLbl="node1" presStyleIdx="4" presStyleCnt="5"/>
      <dgm:spPr/>
      <dgm:t>
        <a:bodyPr/>
        <a:lstStyle/>
        <a:p>
          <a:endParaRPr lang="ru-RU"/>
        </a:p>
      </dgm:t>
    </dgm:pt>
    <dgm:pt modelId="{28A01A22-5BA9-4198-9F89-032045C82C5F}" type="pres">
      <dgm:prSet presAssocID="{3EFA2F77-BF53-4C9C-82B0-574E242F8F1E}" presName="img" presStyleLbl="fgImgPlace1" presStyleIdx="4" presStyleCnt="5" custScaleY="118396" custLinFactNeighborX="-418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5D084E-C529-4EC1-B0C1-A9ECED51E3AD}" type="pres">
      <dgm:prSet presAssocID="{3EFA2F77-BF53-4C9C-82B0-574E242F8F1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66ED0B-F6B1-4FFB-9C1B-BD88B3804FA8}" srcId="{41522855-136F-4920-A237-06F90719FF23}" destId="{5BD1E6D3-B776-444D-82D0-0A980C4DB12D}" srcOrd="2" destOrd="0" parTransId="{2E57F0D2-E91E-4908-B971-CDB7DB5F8534}" sibTransId="{3E4CDCA5-2D18-4FA1-9FD1-C09D68B38892}"/>
    <dgm:cxn modelId="{7839FF0F-D26F-4FC3-BF99-7AD2D1169051}" srcId="{41522855-136F-4920-A237-06F90719FF23}" destId="{2DEDA360-A760-42C6-B5F9-67495B60B098}" srcOrd="1" destOrd="0" parTransId="{8CB35E65-140D-4935-88D1-3B7D1A912B91}" sibTransId="{909521E3-BA92-466A-82D5-AC33479F3888}"/>
    <dgm:cxn modelId="{02BA936F-8E16-8E40-8A09-2EE94DB1D7DE}" type="presOf" srcId="{5BD1E6D3-B776-444D-82D0-0A980C4DB12D}" destId="{2289939B-B4D4-4196-B4EC-2AC5E2B89C3E}" srcOrd="0" destOrd="0" presId="urn:microsoft.com/office/officeart/2005/8/layout/vList4#5"/>
    <dgm:cxn modelId="{D4BBB754-C841-5744-8858-F02A7E2E3B5C}" type="presOf" srcId="{3EFA2F77-BF53-4C9C-82B0-574E242F8F1E}" destId="{94CEA76C-CA3D-4AED-98A7-FFCDD3F3E5A2}" srcOrd="0" destOrd="0" presId="urn:microsoft.com/office/officeart/2005/8/layout/vList4#5"/>
    <dgm:cxn modelId="{3C1A2A28-89A0-458A-B3CA-3B935A0CDCF7}" srcId="{41522855-136F-4920-A237-06F90719FF23}" destId="{B6E8FF6D-DBC3-416A-857D-C18D32BB72F7}" srcOrd="0" destOrd="0" parTransId="{FF5E6F8D-D024-4F5E-B6C5-4D1E29D4FFB0}" sibTransId="{156A7920-DDED-4EC6-BCAA-0945E8995909}"/>
    <dgm:cxn modelId="{0397A9DC-2BCC-4643-AD5E-434B9C89676B}" srcId="{41522855-136F-4920-A237-06F90719FF23}" destId="{8DCD963C-2A8A-4F44-ADBF-55CA013B2EB9}" srcOrd="3" destOrd="0" parTransId="{DEE1931B-69AE-ED41-9B47-14B13D291844}" sibTransId="{5B9E5E5A-2F19-9540-987D-A467261C7808}"/>
    <dgm:cxn modelId="{B6D97C65-0032-3144-B307-8F3BE44ABB74}" type="presOf" srcId="{41522855-136F-4920-A237-06F90719FF23}" destId="{18BD7C04-9836-406B-94BE-111CD134A2DB}" srcOrd="0" destOrd="0" presId="urn:microsoft.com/office/officeart/2005/8/layout/vList4#5"/>
    <dgm:cxn modelId="{026A86DD-07B7-6148-9CA1-FC9A5F89C4B6}" type="presOf" srcId="{2DEDA360-A760-42C6-B5F9-67495B60B098}" destId="{FE767EA3-76AA-4083-8289-5B8BE73E0BA0}" srcOrd="0" destOrd="0" presId="urn:microsoft.com/office/officeart/2005/8/layout/vList4#5"/>
    <dgm:cxn modelId="{B7A5D92B-DB2E-4610-BDE4-C1CD93F33BF6}" srcId="{41522855-136F-4920-A237-06F90719FF23}" destId="{3EFA2F77-BF53-4C9C-82B0-574E242F8F1E}" srcOrd="4" destOrd="0" parTransId="{434AD02A-ACA8-456E-A4D0-D018BCACADBD}" sibTransId="{BAA8AC02-B26E-47C8-A557-1C71EBD5F66E}"/>
    <dgm:cxn modelId="{C9A9FFC1-3A43-184E-ACFE-9357B1A73818}" type="presOf" srcId="{B6E8FF6D-DBC3-416A-857D-C18D32BB72F7}" destId="{E9FB37AB-29D1-4222-B12B-B1ABD64F366D}" srcOrd="1" destOrd="0" presId="urn:microsoft.com/office/officeart/2005/8/layout/vList4#5"/>
    <dgm:cxn modelId="{A8076C7F-1CDA-1247-A566-FD1C8ADFB98B}" type="presOf" srcId="{8DCD963C-2A8A-4F44-ADBF-55CA013B2EB9}" destId="{BB3700CE-B659-3E49-BC20-9CED46D0139E}" srcOrd="1" destOrd="0" presId="urn:microsoft.com/office/officeart/2005/8/layout/vList4#5"/>
    <dgm:cxn modelId="{03A1A5FD-7423-A94F-8251-75947FF29FCD}" type="presOf" srcId="{B6E8FF6D-DBC3-416A-857D-C18D32BB72F7}" destId="{89870C49-6313-4C1F-8657-5811E59D0DFB}" srcOrd="0" destOrd="0" presId="urn:microsoft.com/office/officeart/2005/8/layout/vList4#5"/>
    <dgm:cxn modelId="{7D95BB9C-9D02-C44F-9F71-0A5FD9667A33}" type="presOf" srcId="{2DEDA360-A760-42C6-B5F9-67495B60B098}" destId="{E23D62CD-D87E-45F9-A66D-84ED418F7DBE}" srcOrd="1" destOrd="0" presId="urn:microsoft.com/office/officeart/2005/8/layout/vList4#5"/>
    <dgm:cxn modelId="{104B20E9-AC5D-4A42-9DB7-407BDAB7190B}" type="presOf" srcId="{3EFA2F77-BF53-4C9C-82B0-574E242F8F1E}" destId="{A45D084E-C529-4EC1-B0C1-A9ECED51E3AD}" srcOrd="1" destOrd="0" presId="urn:microsoft.com/office/officeart/2005/8/layout/vList4#5"/>
    <dgm:cxn modelId="{6F58DDC1-8642-3746-8AB5-8FCB9549DF03}" type="presOf" srcId="{8DCD963C-2A8A-4F44-ADBF-55CA013B2EB9}" destId="{54B980CD-52DD-A244-BF95-E8327B60AB58}" srcOrd="0" destOrd="0" presId="urn:microsoft.com/office/officeart/2005/8/layout/vList4#5"/>
    <dgm:cxn modelId="{5819540B-3CBC-D24B-9A8F-87B2C6147D59}" type="presOf" srcId="{5BD1E6D3-B776-444D-82D0-0A980C4DB12D}" destId="{879C8DFE-FAA0-42B8-AAF0-97A570AE5239}" srcOrd="1" destOrd="0" presId="urn:microsoft.com/office/officeart/2005/8/layout/vList4#5"/>
    <dgm:cxn modelId="{8D104B40-8B4C-DB41-8E9E-B1B1936A68D6}" type="presParOf" srcId="{18BD7C04-9836-406B-94BE-111CD134A2DB}" destId="{3396AFAF-5F71-4EF1-B6D8-0E4D17F27C1D}" srcOrd="0" destOrd="0" presId="urn:microsoft.com/office/officeart/2005/8/layout/vList4#5"/>
    <dgm:cxn modelId="{DF4B0922-FDD9-2A48-B199-44AD2F245949}" type="presParOf" srcId="{3396AFAF-5F71-4EF1-B6D8-0E4D17F27C1D}" destId="{89870C49-6313-4C1F-8657-5811E59D0DFB}" srcOrd="0" destOrd="0" presId="urn:microsoft.com/office/officeart/2005/8/layout/vList4#5"/>
    <dgm:cxn modelId="{5C404746-8AD6-7043-BA24-6224A016B9B6}" type="presParOf" srcId="{3396AFAF-5F71-4EF1-B6D8-0E4D17F27C1D}" destId="{AFE051D8-24E0-482F-9C58-68CC536F4A94}" srcOrd="1" destOrd="0" presId="urn:microsoft.com/office/officeart/2005/8/layout/vList4#5"/>
    <dgm:cxn modelId="{8376D384-48D5-ED48-ABB2-50D28C818002}" type="presParOf" srcId="{3396AFAF-5F71-4EF1-B6D8-0E4D17F27C1D}" destId="{E9FB37AB-29D1-4222-B12B-B1ABD64F366D}" srcOrd="2" destOrd="0" presId="urn:microsoft.com/office/officeart/2005/8/layout/vList4#5"/>
    <dgm:cxn modelId="{AB4DDBF4-631C-F749-A6B5-ED9DC2F2FB45}" type="presParOf" srcId="{18BD7C04-9836-406B-94BE-111CD134A2DB}" destId="{85D629F1-DE5C-4D91-8CF5-A18D239CC2E0}" srcOrd="1" destOrd="0" presId="urn:microsoft.com/office/officeart/2005/8/layout/vList4#5"/>
    <dgm:cxn modelId="{B5849F2F-9051-CD4F-A148-CC57386C4C5D}" type="presParOf" srcId="{18BD7C04-9836-406B-94BE-111CD134A2DB}" destId="{4501F273-E219-45C2-8667-9A73236B9667}" srcOrd="2" destOrd="0" presId="urn:microsoft.com/office/officeart/2005/8/layout/vList4#5"/>
    <dgm:cxn modelId="{509C8608-8F49-E242-A11E-17E9688727A1}" type="presParOf" srcId="{4501F273-E219-45C2-8667-9A73236B9667}" destId="{FE767EA3-76AA-4083-8289-5B8BE73E0BA0}" srcOrd="0" destOrd="0" presId="urn:microsoft.com/office/officeart/2005/8/layout/vList4#5"/>
    <dgm:cxn modelId="{F71AF131-2625-0B4C-A40B-E96D56E2546D}" type="presParOf" srcId="{4501F273-E219-45C2-8667-9A73236B9667}" destId="{19F7EB2B-65C0-4E9E-881F-CA96540AE72C}" srcOrd="1" destOrd="0" presId="urn:microsoft.com/office/officeart/2005/8/layout/vList4#5"/>
    <dgm:cxn modelId="{15EA5484-277A-794B-85D5-BDAB97B1DD39}" type="presParOf" srcId="{4501F273-E219-45C2-8667-9A73236B9667}" destId="{E23D62CD-D87E-45F9-A66D-84ED418F7DBE}" srcOrd="2" destOrd="0" presId="urn:microsoft.com/office/officeart/2005/8/layout/vList4#5"/>
    <dgm:cxn modelId="{F66ACE91-2D60-7E49-B976-4F8F340EF884}" type="presParOf" srcId="{18BD7C04-9836-406B-94BE-111CD134A2DB}" destId="{4264D97E-59A7-4663-AB4D-25C10FB27ECE}" srcOrd="3" destOrd="0" presId="urn:microsoft.com/office/officeart/2005/8/layout/vList4#5"/>
    <dgm:cxn modelId="{F9556C3F-147E-6A4E-97B2-73E79E8D0320}" type="presParOf" srcId="{18BD7C04-9836-406B-94BE-111CD134A2DB}" destId="{965C680B-9F8B-455D-AC5E-D76FDBA6B45B}" srcOrd="4" destOrd="0" presId="urn:microsoft.com/office/officeart/2005/8/layout/vList4#5"/>
    <dgm:cxn modelId="{4A957B02-2E4C-8A43-A50B-AD2AC49CABC0}" type="presParOf" srcId="{965C680B-9F8B-455D-AC5E-D76FDBA6B45B}" destId="{2289939B-B4D4-4196-B4EC-2AC5E2B89C3E}" srcOrd="0" destOrd="0" presId="urn:microsoft.com/office/officeart/2005/8/layout/vList4#5"/>
    <dgm:cxn modelId="{A60F08A1-19C3-6F47-A396-C4784A3BC6A4}" type="presParOf" srcId="{965C680B-9F8B-455D-AC5E-D76FDBA6B45B}" destId="{0FC5CB79-48AA-4FBD-83D3-AFB56B05765A}" srcOrd="1" destOrd="0" presId="urn:microsoft.com/office/officeart/2005/8/layout/vList4#5"/>
    <dgm:cxn modelId="{7C848C04-E7F7-E54B-95B9-FD6426BBE99B}" type="presParOf" srcId="{965C680B-9F8B-455D-AC5E-D76FDBA6B45B}" destId="{879C8DFE-FAA0-42B8-AAF0-97A570AE5239}" srcOrd="2" destOrd="0" presId="urn:microsoft.com/office/officeart/2005/8/layout/vList4#5"/>
    <dgm:cxn modelId="{9E097775-6904-3645-A5E7-500676700C74}" type="presParOf" srcId="{18BD7C04-9836-406B-94BE-111CD134A2DB}" destId="{2CD0924A-60D2-4B0A-B99A-CEBA9C51DEF3}" srcOrd="5" destOrd="0" presId="urn:microsoft.com/office/officeart/2005/8/layout/vList4#5"/>
    <dgm:cxn modelId="{17E9CC28-9FFD-2D40-9E51-245167699C7F}" type="presParOf" srcId="{18BD7C04-9836-406B-94BE-111CD134A2DB}" destId="{2D921ADC-67F7-FD4B-8C90-0F98507E7A1A}" srcOrd="6" destOrd="0" presId="urn:microsoft.com/office/officeart/2005/8/layout/vList4#5"/>
    <dgm:cxn modelId="{B351AC99-173A-9847-B123-B036B8729BC7}" type="presParOf" srcId="{2D921ADC-67F7-FD4B-8C90-0F98507E7A1A}" destId="{54B980CD-52DD-A244-BF95-E8327B60AB58}" srcOrd="0" destOrd="0" presId="urn:microsoft.com/office/officeart/2005/8/layout/vList4#5"/>
    <dgm:cxn modelId="{ABF3AC78-0611-4049-9415-8C1C48838EEF}" type="presParOf" srcId="{2D921ADC-67F7-FD4B-8C90-0F98507E7A1A}" destId="{E67CA9F3-922D-6B48-8B76-70F1783157D8}" srcOrd="1" destOrd="0" presId="urn:microsoft.com/office/officeart/2005/8/layout/vList4#5"/>
    <dgm:cxn modelId="{47446017-2A65-0145-BD8E-E8C22466E68A}" type="presParOf" srcId="{2D921ADC-67F7-FD4B-8C90-0F98507E7A1A}" destId="{BB3700CE-B659-3E49-BC20-9CED46D0139E}" srcOrd="2" destOrd="0" presId="urn:microsoft.com/office/officeart/2005/8/layout/vList4#5"/>
    <dgm:cxn modelId="{481D3171-8B79-894C-96E1-C9FEA26C8ED3}" type="presParOf" srcId="{18BD7C04-9836-406B-94BE-111CD134A2DB}" destId="{F0F96769-BB84-3C4C-BB18-949C619DC05B}" srcOrd="7" destOrd="0" presId="urn:microsoft.com/office/officeart/2005/8/layout/vList4#5"/>
    <dgm:cxn modelId="{9F3AF40E-8E77-FC4C-9E5C-92AA739C8375}" type="presParOf" srcId="{18BD7C04-9836-406B-94BE-111CD134A2DB}" destId="{73986BA2-3581-4FD2-9186-D139B10BE45A}" srcOrd="8" destOrd="0" presId="urn:microsoft.com/office/officeart/2005/8/layout/vList4#5"/>
    <dgm:cxn modelId="{3B525BC8-BF44-4B4E-8D28-521F7C59C018}" type="presParOf" srcId="{73986BA2-3581-4FD2-9186-D139B10BE45A}" destId="{94CEA76C-CA3D-4AED-98A7-FFCDD3F3E5A2}" srcOrd="0" destOrd="0" presId="urn:microsoft.com/office/officeart/2005/8/layout/vList4#5"/>
    <dgm:cxn modelId="{28A3EA47-FE66-E34E-8948-9D925159DFC8}" type="presParOf" srcId="{73986BA2-3581-4FD2-9186-D139B10BE45A}" destId="{28A01A22-5BA9-4198-9F89-032045C82C5F}" srcOrd="1" destOrd="0" presId="urn:microsoft.com/office/officeart/2005/8/layout/vList4#5"/>
    <dgm:cxn modelId="{D445179A-A016-DD47-84AE-2456A32AD2A3}" type="presParOf" srcId="{73986BA2-3581-4FD2-9186-D139B10BE45A}" destId="{A45D084E-C529-4EC1-B0C1-A9ECED51E3AD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522855-136F-4920-A237-06F90719FF23}" type="doc">
      <dgm:prSet loTypeId="urn:microsoft.com/office/officeart/2005/8/layout/vList4#6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2DEDA360-A760-42C6-B5F9-67495B60B098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1700" b="1" dirty="0" smtClean="0">
              <a:solidFill>
                <a:schemeClr val="tx2">
                  <a:lumMod val="75000"/>
                </a:schemeClr>
              </a:solidFill>
            </a:rPr>
            <a:t>объекты физической культуры и массового спорта</a:t>
          </a:r>
        </a:p>
      </dgm:t>
    </dgm:pt>
    <dgm:pt modelId="{8CB35E65-140D-4935-88D1-3B7D1A912B91}" type="parTrans" cxnId="{7839FF0F-D26F-4FC3-BF99-7AD2D1169051}">
      <dgm:prSet/>
      <dgm:spPr/>
      <dgm:t>
        <a:bodyPr/>
        <a:lstStyle/>
        <a:p>
          <a:endParaRPr lang="ru-RU"/>
        </a:p>
      </dgm:t>
    </dgm:pt>
    <dgm:pt modelId="{909521E3-BA92-466A-82D5-AC33479F3888}" type="sibTrans" cxnId="{7839FF0F-D26F-4FC3-BF99-7AD2D1169051}">
      <dgm:prSet/>
      <dgm:spPr/>
      <dgm:t>
        <a:bodyPr/>
        <a:lstStyle/>
        <a:p>
          <a:endParaRPr lang="ru-RU"/>
        </a:p>
      </dgm:t>
    </dgm:pt>
    <dgm:pt modelId="{3EFA2F77-BF53-4C9C-82B0-574E242F8F1E}">
      <dgm:prSet custT="1"/>
      <dgm:spPr>
        <a:solidFill>
          <a:srgbClr val="FFFFCC"/>
        </a:solidFill>
      </dgm:spPr>
      <dgm:t>
        <a:bodyPr/>
        <a:lstStyle/>
        <a:p>
          <a:r>
            <a:rPr lang="ru-RU" sz="1700" b="1" dirty="0" smtClean="0">
              <a:solidFill>
                <a:schemeClr val="tx2">
                  <a:lumMod val="75000"/>
                </a:schemeClr>
              </a:solidFill>
            </a:rPr>
            <a:t>Другое</a:t>
          </a:r>
          <a:r>
            <a:rPr lang="mr-IN" sz="1700" b="1" dirty="0" smtClean="0">
              <a:solidFill>
                <a:schemeClr val="tx2">
                  <a:lumMod val="75000"/>
                </a:schemeClr>
              </a:solidFill>
            </a:rPr>
            <a:t>…</a:t>
          </a:r>
          <a:r>
            <a:rPr lang="ru-RU" sz="1700" b="1" dirty="0" smtClean="0">
              <a:solidFill>
                <a:schemeClr val="tx2">
                  <a:lumMod val="75000"/>
                </a:schemeClr>
              </a:solidFill>
            </a:rPr>
            <a:t>.</a:t>
          </a:r>
        </a:p>
      </dgm:t>
    </dgm:pt>
    <dgm:pt modelId="{434AD02A-ACA8-456E-A4D0-D018BCACADBD}" type="parTrans" cxnId="{B7A5D92B-DB2E-4610-BDE4-C1CD93F33BF6}">
      <dgm:prSet/>
      <dgm:spPr/>
      <dgm:t>
        <a:bodyPr/>
        <a:lstStyle/>
        <a:p>
          <a:endParaRPr lang="ru-RU"/>
        </a:p>
      </dgm:t>
    </dgm:pt>
    <dgm:pt modelId="{BAA8AC02-B26E-47C8-A557-1C71EBD5F66E}" type="sibTrans" cxnId="{B7A5D92B-DB2E-4610-BDE4-C1CD93F33BF6}">
      <dgm:prSet/>
      <dgm:spPr/>
      <dgm:t>
        <a:bodyPr/>
        <a:lstStyle/>
        <a:p>
          <a:endParaRPr lang="ru-RU"/>
        </a:p>
      </dgm:t>
    </dgm:pt>
    <dgm:pt modelId="{D76F42E6-12EF-4D3E-B83A-801CAA907435}">
      <dgm:prSet custT="1"/>
      <dgm:spPr>
        <a:noFill/>
      </dgm:spPr>
      <dgm:t>
        <a:bodyPr/>
        <a:lstStyle/>
        <a:p>
          <a:r>
            <a:rPr lang="ru-RU" sz="1700" b="1" dirty="0" smtClean="0">
              <a:solidFill>
                <a:schemeClr val="tx2">
                  <a:lumMod val="75000"/>
                </a:schemeClr>
              </a:solidFill>
            </a:rPr>
            <a:t>объекты по обеспечению                         первичных мер пожарной безопасности</a:t>
          </a:r>
        </a:p>
      </dgm:t>
    </dgm:pt>
    <dgm:pt modelId="{794A7F25-C53C-4983-9F40-7B96A5664C2D}" type="parTrans" cxnId="{50760A81-557D-4A50-9437-5AAE689FA4CB}">
      <dgm:prSet/>
      <dgm:spPr/>
      <dgm:t>
        <a:bodyPr/>
        <a:lstStyle/>
        <a:p>
          <a:endParaRPr lang="ru-RU"/>
        </a:p>
      </dgm:t>
    </dgm:pt>
    <dgm:pt modelId="{801A9DAB-4CD2-4BA8-BF58-1DEC5321D558}" type="sibTrans" cxnId="{50760A81-557D-4A50-9437-5AAE689FA4CB}">
      <dgm:prSet/>
      <dgm:spPr/>
      <dgm:t>
        <a:bodyPr/>
        <a:lstStyle/>
        <a:p>
          <a:endParaRPr lang="ru-RU"/>
        </a:p>
      </dgm:t>
    </dgm:pt>
    <dgm:pt modelId="{61C231CA-F7F0-FC4E-87E8-A7BA57EB3F19}">
      <dgm:prSet phldrT="[Текст]" custT="1"/>
      <dgm:spPr>
        <a:noFill/>
      </dgm:spPr>
      <dgm:t>
        <a:bodyPr/>
        <a:lstStyle/>
        <a:p>
          <a:r>
            <a:rPr lang="ru-RU" sz="1700" b="1" dirty="0" smtClean="0">
              <a:solidFill>
                <a:schemeClr val="tx2">
                  <a:lumMod val="75000"/>
                </a:schemeClr>
              </a:solidFill>
            </a:rPr>
            <a:t>места массового отдыха населения</a:t>
          </a:r>
        </a:p>
      </dgm:t>
    </dgm:pt>
    <dgm:pt modelId="{BC62013D-0EF3-2D4B-A42D-B9917F77089E}" type="parTrans" cxnId="{0CEB4E77-5B04-514C-AEFD-0DB15DB121A7}">
      <dgm:prSet/>
      <dgm:spPr/>
      <dgm:t>
        <a:bodyPr/>
        <a:lstStyle/>
        <a:p>
          <a:endParaRPr lang="ru-RU"/>
        </a:p>
      </dgm:t>
    </dgm:pt>
    <dgm:pt modelId="{47120841-5F90-3545-9534-0F8F768954F3}" type="sibTrans" cxnId="{0CEB4E77-5B04-514C-AEFD-0DB15DB121A7}">
      <dgm:prSet/>
      <dgm:spPr/>
      <dgm:t>
        <a:bodyPr/>
        <a:lstStyle/>
        <a:p>
          <a:endParaRPr lang="ru-RU"/>
        </a:p>
      </dgm:t>
    </dgm:pt>
    <dgm:pt modelId="{9FB70E02-C356-3E49-B329-0179D7F58F84}">
      <dgm:prSet phldrT="[Текст]" custT="1"/>
      <dgm:spPr>
        <a:solidFill>
          <a:srgbClr val="FFFFCC"/>
        </a:solidFill>
      </dgm:spPr>
      <dgm:t>
        <a:bodyPr/>
        <a:lstStyle/>
        <a:p>
          <a:r>
            <a:rPr lang="ru-RU" sz="1700" b="1" dirty="0" smtClean="0">
              <a:solidFill>
                <a:schemeClr val="tx2">
                  <a:lumMod val="75000"/>
                </a:schemeClr>
              </a:solidFill>
            </a:rPr>
            <a:t>объекты организации благоустройства территории городского округа</a:t>
          </a:r>
        </a:p>
      </dgm:t>
    </dgm:pt>
    <dgm:pt modelId="{46C0FE41-C32E-7449-B169-04DA17D34F4B}" type="parTrans" cxnId="{12511AF7-DCE1-C54E-9AB8-BD43BBE6FA88}">
      <dgm:prSet/>
      <dgm:spPr/>
      <dgm:t>
        <a:bodyPr/>
        <a:lstStyle/>
        <a:p>
          <a:endParaRPr lang="ru-RU"/>
        </a:p>
      </dgm:t>
    </dgm:pt>
    <dgm:pt modelId="{F2B1141E-6DA5-4143-BD0B-C07772220652}" type="sibTrans" cxnId="{12511AF7-DCE1-C54E-9AB8-BD43BBE6FA88}">
      <dgm:prSet/>
      <dgm:spPr/>
      <dgm:t>
        <a:bodyPr/>
        <a:lstStyle/>
        <a:p>
          <a:endParaRPr lang="ru-RU"/>
        </a:p>
      </dgm:t>
    </dgm:pt>
    <dgm:pt modelId="{18BD7C04-9836-406B-94BE-111CD134A2DB}" type="pres">
      <dgm:prSet presAssocID="{41522855-136F-4920-A237-06F90719FF2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01F273-E219-45C2-8667-9A73236B9667}" type="pres">
      <dgm:prSet presAssocID="{2DEDA360-A760-42C6-B5F9-67495B60B098}" presName="comp" presStyleCnt="0"/>
      <dgm:spPr/>
    </dgm:pt>
    <dgm:pt modelId="{FE767EA3-76AA-4083-8289-5B8BE73E0BA0}" type="pres">
      <dgm:prSet presAssocID="{2DEDA360-A760-42C6-B5F9-67495B60B098}" presName="box" presStyleLbl="node1" presStyleIdx="0" presStyleCnt="5" custLinFactNeighborX="-1015"/>
      <dgm:spPr/>
      <dgm:t>
        <a:bodyPr/>
        <a:lstStyle/>
        <a:p>
          <a:endParaRPr lang="ru-RU"/>
        </a:p>
      </dgm:t>
    </dgm:pt>
    <dgm:pt modelId="{19F7EB2B-65C0-4E9E-881F-CA96540AE72C}" type="pres">
      <dgm:prSet presAssocID="{2DEDA360-A760-42C6-B5F9-67495B60B098}" presName="img" presStyleLbl="fgImgPlace1" presStyleIdx="0" presStyleCnt="5" custScaleY="118396" custLinFactNeighborX="-41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3D62CD-D87E-45F9-A66D-84ED418F7DBE}" type="pres">
      <dgm:prSet presAssocID="{2DEDA360-A760-42C6-B5F9-67495B60B09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4D97E-59A7-4663-AB4D-25C10FB27ECE}" type="pres">
      <dgm:prSet presAssocID="{909521E3-BA92-466A-82D5-AC33479F3888}" presName="spacer" presStyleCnt="0"/>
      <dgm:spPr/>
    </dgm:pt>
    <dgm:pt modelId="{6892A149-B0BB-FB4A-A90C-AF7292CE888D}" type="pres">
      <dgm:prSet presAssocID="{61C231CA-F7F0-FC4E-87E8-A7BA57EB3F19}" presName="comp" presStyleCnt="0"/>
      <dgm:spPr/>
    </dgm:pt>
    <dgm:pt modelId="{0348BDDE-F3DF-C444-95D4-E8F320B73536}" type="pres">
      <dgm:prSet presAssocID="{61C231CA-F7F0-FC4E-87E8-A7BA57EB3F19}" presName="box" presStyleLbl="node1" presStyleIdx="1" presStyleCnt="5" custLinFactNeighborX="-1015"/>
      <dgm:spPr/>
      <dgm:t>
        <a:bodyPr/>
        <a:lstStyle/>
        <a:p>
          <a:endParaRPr lang="ru-RU"/>
        </a:p>
      </dgm:t>
    </dgm:pt>
    <dgm:pt modelId="{871D671B-D75B-D94E-B3A9-3E6CD98B4AF0}" type="pres">
      <dgm:prSet presAssocID="{61C231CA-F7F0-FC4E-87E8-A7BA57EB3F19}" presName="img" presStyleLbl="fgImgPlace1" presStyleIdx="1" presStyleCnt="5" custScaleY="118396" custLinFactNeighborX="-41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4776E1-C216-704D-AB2C-B6AFD7C99130}" type="pres">
      <dgm:prSet presAssocID="{61C231CA-F7F0-FC4E-87E8-A7BA57EB3F1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23C8B-EDF7-444B-95D4-F1E3EC96C6BD}" type="pres">
      <dgm:prSet presAssocID="{47120841-5F90-3545-9534-0F8F768954F3}" presName="spacer" presStyleCnt="0"/>
      <dgm:spPr/>
    </dgm:pt>
    <dgm:pt modelId="{FFA38399-8C94-A647-9E37-E2F3AB181DB2}" type="pres">
      <dgm:prSet presAssocID="{9FB70E02-C356-3E49-B329-0179D7F58F84}" presName="comp" presStyleCnt="0"/>
      <dgm:spPr/>
    </dgm:pt>
    <dgm:pt modelId="{255E5C61-D8E9-8543-BF64-AA37D70F7561}" type="pres">
      <dgm:prSet presAssocID="{9FB70E02-C356-3E49-B329-0179D7F58F84}" presName="box" presStyleLbl="node1" presStyleIdx="2" presStyleCnt="5" custLinFactNeighborX="-1015"/>
      <dgm:spPr/>
      <dgm:t>
        <a:bodyPr/>
        <a:lstStyle/>
        <a:p>
          <a:endParaRPr lang="ru-RU"/>
        </a:p>
      </dgm:t>
    </dgm:pt>
    <dgm:pt modelId="{E01CA627-22F0-1349-9C4E-2D0417A34DC0}" type="pres">
      <dgm:prSet presAssocID="{9FB70E02-C356-3E49-B329-0179D7F58F84}" presName="img" presStyleLbl="fgImgPlace1" presStyleIdx="2" presStyleCnt="5" custScaleY="118396" custLinFactNeighborX="-41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DB4185-6AEF-BB4B-9867-81CD0834B0BE}" type="pres">
      <dgm:prSet presAssocID="{9FB70E02-C356-3E49-B329-0179D7F58F8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28A13-281E-8441-812E-21C92033DABC}" type="pres">
      <dgm:prSet presAssocID="{F2B1141E-6DA5-4143-BD0B-C07772220652}" presName="spacer" presStyleCnt="0"/>
      <dgm:spPr/>
    </dgm:pt>
    <dgm:pt modelId="{CE881712-75A1-40EE-9554-2624A4A9695C}" type="pres">
      <dgm:prSet presAssocID="{D76F42E6-12EF-4D3E-B83A-801CAA907435}" presName="comp" presStyleCnt="0"/>
      <dgm:spPr/>
    </dgm:pt>
    <dgm:pt modelId="{A53DF64A-37B0-4921-83D8-A642117637ED}" type="pres">
      <dgm:prSet presAssocID="{D76F42E6-12EF-4D3E-B83A-801CAA907435}" presName="box" presStyleLbl="node1" presStyleIdx="3" presStyleCnt="5" custScaleY="101928"/>
      <dgm:spPr/>
      <dgm:t>
        <a:bodyPr/>
        <a:lstStyle/>
        <a:p>
          <a:endParaRPr lang="ru-RU"/>
        </a:p>
      </dgm:t>
    </dgm:pt>
    <dgm:pt modelId="{6547D7D7-B2B8-4387-84C0-2BD940BAE149}" type="pres">
      <dgm:prSet presAssocID="{D76F42E6-12EF-4D3E-B83A-801CAA907435}" presName="img" presStyleLbl="fgImgPlace1" presStyleIdx="3" presStyleCnt="5" custScaleY="118440" custLinFactNeighborX="-3957"/>
      <dgm:spPr>
        <a:blipFill>
          <a:blip xmlns:r="http://schemas.openxmlformats.org/officeDocument/2006/relationships" r:embed="rId4"/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BC7C2556-4C25-4EF5-856A-13F1197321CB}" type="pres">
      <dgm:prSet presAssocID="{D76F42E6-12EF-4D3E-B83A-801CAA90743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18E5C-015F-FE44-A4A2-22B42719C852}" type="pres">
      <dgm:prSet presAssocID="{801A9DAB-4CD2-4BA8-BF58-1DEC5321D558}" presName="spacer" presStyleCnt="0"/>
      <dgm:spPr/>
    </dgm:pt>
    <dgm:pt modelId="{73986BA2-3581-4FD2-9186-D139B10BE45A}" type="pres">
      <dgm:prSet presAssocID="{3EFA2F77-BF53-4C9C-82B0-574E242F8F1E}" presName="comp" presStyleCnt="0"/>
      <dgm:spPr/>
    </dgm:pt>
    <dgm:pt modelId="{94CEA76C-CA3D-4AED-98A7-FFCDD3F3E5A2}" type="pres">
      <dgm:prSet presAssocID="{3EFA2F77-BF53-4C9C-82B0-574E242F8F1E}" presName="box" presStyleLbl="node1" presStyleIdx="4" presStyleCnt="5"/>
      <dgm:spPr/>
      <dgm:t>
        <a:bodyPr/>
        <a:lstStyle/>
        <a:p>
          <a:endParaRPr lang="ru-RU"/>
        </a:p>
      </dgm:t>
    </dgm:pt>
    <dgm:pt modelId="{28A01A22-5BA9-4198-9F89-032045C82C5F}" type="pres">
      <dgm:prSet presAssocID="{3EFA2F77-BF53-4C9C-82B0-574E242F8F1E}" presName="img" presStyleLbl="fgImgPlace1" presStyleIdx="4" presStyleCnt="5" custScaleY="118396" custLinFactNeighborX="-418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5D084E-C529-4EC1-B0C1-A9ECED51E3AD}" type="pres">
      <dgm:prSet presAssocID="{3EFA2F77-BF53-4C9C-82B0-574E242F8F1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A693AA-6651-8743-803D-5E371F3219B5}" type="presOf" srcId="{41522855-136F-4920-A237-06F90719FF23}" destId="{18BD7C04-9836-406B-94BE-111CD134A2DB}" srcOrd="0" destOrd="0" presId="urn:microsoft.com/office/officeart/2005/8/layout/vList4#6"/>
    <dgm:cxn modelId="{80CC0252-698A-F447-B4E4-E86F0A81C2C6}" type="presOf" srcId="{61C231CA-F7F0-FC4E-87E8-A7BA57EB3F19}" destId="{0348BDDE-F3DF-C444-95D4-E8F320B73536}" srcOrd="0" destOrd="0" presId="urn:microsoft.com/office/officeart/2005/8/layout/vList4#6"/>
    <dgm:cxn modelId="{25F56B3F-2D55-8349-8297-9FAA08EC4838}" type="presOf" srcId="{9FB70E02-C356-3E49-B329-0179D7F58F84}" destId="{78DB4185-6AEF-BB4B-9867-81CD0834B0BE}" srcOrd="1" destOrd="0" presId="urn:microsoft.com/office/officeart/2005/8/layout/vList4#6"/>
    <dgm:cxn modelId="{7184B6E1-F8D7-C84F-A5E6-A27EEE09C664}" type="presOf" srcId="{D76F42E6-12EF-4D3E-B83A-801CAA907435}" destId="{A53DF64A-37B0-4921-83D8-A642117637ED}" srcOrd="0" destOrd="0" presId="urn:microsoft.com/office/officeart/2005/8/layout/vList4#6"/>
    <dgm:cxn modelId="{A2F6A480-BD2E-6248-B49D-844548B49E6F}" type="presOf" srcId="{61C231CA-F7F0-FC4E-87E8-A7BA57EB3F19}" destId="{954776E1-C216-704D-AB2C-B6AFD7C99130}" srcOrd="1" destOrd="0" presId="urn:microsoft.com/office/officeart/2005/8/layout/vList4#6"/>
    <dgm:cxn modelId="{7839FF0F-D26F-4FC3-BF99-7AD2D1169051}" srcId="{41522855-136F-4920-A237-06F90719FF23}" destId="{2DEDA360-A760-42C6-B5F9-67495B60B098}" srcOrd="0" destOrd="0" parTransId="{8CB35E65-140D-4935-88D1-3B7D1A912B91}" sibTransId="{909521E3-BA92-466A-82D5-AC33479F3888}"/>
    <dgm:cxn modelId="{C371CFBE-DE09-5043-A6D1-C8550211B3BD}" type="presOf" srcId="{3EFA2F77-BF53-4C9C-82B0-574E242F8F1E}" destId="{A45D084E-C529-4EC1-B0C1-A9ECED51E3AD}" srcOrd="1" destOrd="0" presId="urn:microsoft.com/office/officeart/2005/8/layout/vList4#6"/>
    <dgm:cxn modelId="{0CEB4E77-5B04-514C-AEFD-0DB15DB121A7}" srcId="{41522855-136F-4920-A237-06F90719FF23}" destId="{61C231CA-F7F0-FC4E-87E8-A7BA57EB3F19}" srcOrd="1" destOrd="0" parTransId="{BC62013D-0EF3-2D4B-A42D-B9917F77089E}" sibTransId="{47120841-5F90-3545-9534-0F8F768954F3}"/>
    <dgm:cxn modelId="{1CF60EDF-1608-FA43-BA1D-42D23E10B765}" type="presOf" srcId="{9FB70E02-C356-3E49-B329-0179D7F58F84}" destId="{255E5C61-D8E9-8543-BF64-AA37D70F7561}" srcOrd="0" destOrd="0" presId="urn:microsoft.com/office/officeart/2005/8/layout/vList4#6"/>
    <dgm:cxn modelId="{50760A81-557D-4A50-9437-5AAE689FA4CB}" srcId="{41522855-136F-4920-A237-06F90719FF23}" destId="{D76F42E6-12EF-4D3E-B83A-801CAA907435}" srcOrd="3" destOrd="0" parTransId="{794A7F25-C53C-4983-9F40-7B96A5664C2D}" sibTransId="{801A9DAB-4CD2-4BA8-BF58-1DEC5321D558}"/>
    <dgm:cxn modelId="{CD120DE1-D47E-C046-8098-CDF623D17FAB}" type="presOf" srcId="{2DEDA360-A760-42C6-B5F9-67495B60B098}" destId="{FE767EA3-76AA-4083-8289-5B8BE73E0BA0}" srcOrd="0" destOrd="0" presId="urn:microsoft.com/office/officeart/2005/8/layout/vList4#6"/>
    <dgm:cxn modelId="{B7A5D92B-DB2E-4610-BDE4-C1CD93F33BF6}" srcId="{41522855-136F-4920-A237-06F90719FF23}" destId="{3EFA2F77-BF53-4C9C-82B0-574E242F8F1E}" srcOrd="4" destOrd="0" parTransId="{434AD02A-ACA8-456E-A4D0-D018BCACADBD}" sibTransId="{BAA8AC02-B26E-47C8-A557-1C71EBD5F66E}"/>
    <dgm:cxn modelId="{EB0C1BAD-6ABE-5843-A2BE-F9DB5D0A6892}" type="presOf" srcId="{D76F42E6-12EF-4D3E-B83A-801CAA907435}" destId="{BC7C2556-4C25-4EF5-856A-13F1197321CB}" srcOrd="1" destOrd="0" presId="urn:microsoft.com/office/officeart/2005/8/layout/vList4#6"/>
    <dgm:cxn modelId="{10BBC20F-9CBF-8644-825C-63A1E6BF5006}" type="presOf" srcId="{3EFA2F77-BF53-4C9C-82B0-574E242F8F1E}" destId="{94CEA76C-CA3D-4AED-98A7-FFCDD3F3E5A2}" srcOrd="0" destOrd="0" presId="urn:microsoft.com/office/officeart/2005/8/layout/vList4#6"/>
    <dgm:cxn modelId="{12511AF7-DCE1-C54E-9AB8-BD43BBE6FA88}" srcId="{41522855-136F-4920-A237-06F90719FF23}" destId="{9FB70E02-C356-3E49-B329-0179D7F58F84}" srcOrd="2" destOrd="0" parTransId="{46C0FE41-C32E-7449-B169-04DA17D34F4B}" sibTransId="{F2B1141E-6DA5-4143-BD0B-C07772220652}"/>
    <dgm:cxn modelId="{681DDE2D-5BA1-4A4C-BA87-3776F97EF62E}" type="presOf" srcId="{2DEDA360-A760-42C6-B5F9-67495B60B098}" destId="{E23D62CD-D87E-45F9-A66D-84ED418F7DBE}" srcOrd="1" destOrd="0" presId="urn:microsoft.com/office/officeart/2005/8/layout/vList4#6"/>
    <dgm:cxn modelId="{5AE92BDA-371D-2949-874A-B0D8DE8B7A52}" type="presParOf" srcId="{18BD7C04-9836-406B-94BE-111CD134A2DB}" destId="{4501F273-E219-45C2-8667-9A73236B9667}" srcOrd="0" destOrd="0" presId="urn:microsoft.com/office/officeart/2005/8/layout/vList4#6"/>
    <dgm:cxn modelId="{E679F8D4-2170-E141-A402-486EDC797BE7}" type="presParOf" srcId="{4501F273-E219-45C2-8667-9A73236B9667}" destId="{FE767EA3-76AA-4083-8289-5B8BE73E0BA0}" srcOrd="0" destOrd="0" presId="urn:microsoft.com/office/officeart/2005/8/layout/vList4#6"/>
    <dgm:cxn modelId="{DC45CF94-FCD1-B04E-B742-A833B21277EA}" type="presParOf" srcId="{4501F273-E219-45C2-8667-9A73236B9667}" destId="{19F7EB2B-65C0-4E9E-881F-CA96540AE72C}" srcOrd="1" destOrd="0" presId="urn:microsoft.com/office/officeart/2005/8/layout/vList4#6"/>
    <dgm:cxn modelId="{BDACDA46-29A7-544B-820D-893E6A828C06}" type="presParOf" srcId="{4501F273-E219-45C2-8667-9A73236B9667}" destId="{E23D62CD-D87E-45F9-A66D-84ED418F7DBE}" srcOrd="2" destOrd="0" presId="urn:microsoft.com/office/officeart/2005/8/layout/vList4#6"/>
    <dgm:cxn modelId="{3F422F66-88F6-3343-A9BB-10C36B475A72}" type="presParOf" srcId="{18BD7C04-9836-406B-94BE-111CD134A2DB}" destId="{4264D97E-59A7-4663-AB4D-25C10FB27ECE}" srcOrd="1" destOrd="0" presId="urn:microsoft.com/office/officeart/2005/8/layout/vList4#6"/>
    <dgm:cxn modelId="{EDD427CF-013D-9B4C-9C64-31C7B8A4353E}" type="presParOf" srcId="{18BD7C04-9836-406B-94BE-111CD134A2DB}" destId="{6892A149-B0BB-FB4A-A90C-AF7292CE888D}" srcOrd="2" destOrd="0" presId="urn:microsoft.com/office/officeart/2005/8/layout/vList4#6"/>
    <dgm:cxn modelId="{5B0E9F8F-9604-1248-9294-F161E7193B9D}" type="presParOf" srcId="{6892A149-B0BB-FB4A-A90C-AF7292CE888D}" destId="{0348BDDE-F3DF-C444-95D4-E8F320B73536}" srcOrd="0" destOrd="0" presId="urn:microsoft.com/office/officeart/2005/8/layout/vList4#6"/>
    <dgm:cxn modelId="{03E32202-C979-2343-B975-A1D43A721689}" type="presParOf" srcId="{6892A149-B0BB-FB4A-A90C-AF7292CE888D}" destId="{871D671B-D75B-D94E-B3A9-3E6CD98B4AF0}" srcOrd="1" destOrd="0" presId="urn:microsoft.com/office/officeart/2005/8/layout/vList4#6"/>
    <dgm:cxn modelId="{1ACD316A-B678-4848-A004-B6F3CD372031}" type="presParOf" srcId="{6892A149-B0BB-FB4A-A90C-AF7292CE888D}" destId="{954776E1-C216-704D-AB2C-B6AFD7C99130}" srcOrd="2" destOrd="0" presId="urn:microsoft.com/office/officeart/2005/8/layout/vList4#6"/>
    <dgm:cxn modelId="{873DCA5A-92D6-DD4C-93CF-8AC743CCD49B}" type="presParOf" srcId="{18BD7C04-9836-406B-94BE-111CD134A2DB}" destId="{E5E23C8B-EDF7-444B-95D4-F1E3EC96C6BD}" srcOrd="3" destOrd="0" presId="urn:microsoft.com/office/officeart/2005/8/layout/vList4#6"/>
    <dgm:cxn modelId="{EF47B263-1DF9-E54D-9B4F-DFDC30A7DC76}" type="presParOf" srcId="{18BD7C04-9836-406B-94BE-111CD134A2DB}" destId="{FFA38399-8C94-A647-9E37-E2F3AB181DB2}" srcOrd="4" destOrd="0" presId="urn:microsoft.com/office/officeart/2005/8/layout/vList4#6"/>
    <dgm:cxn modelId="{B972B0D4-094B-9E44-8B79-4133873EC4DA}" type="presParOf" srcId="{FFA38399-8C94-A647-9E37-E2F3AB181DB2}" destId="{255E5C61-D8E9-8543-BF64-AA37D70F7561}" srcOrd="0" destOrd="0" presId="urn:microsoft.com/office/officeart/2005/8/layout/vList4#6"/>
    <dgm:cxn modelId="{05BDAD2A-6770-8A49-B706-AAA313CB25E1}" type="presParOf" srcId="{FFA38399-8C94-A647-9E37-E2F3AB181DB2}" destId="{E01CA627-22F0-1349-9C4E-2D0417A34DC0}" srcOrd="1" destOrd="0" presId="urn:microsoft.com/office/officeart/2005/8/layout/vList4#6"/>
    <dgm:cxn modelId="{92063573-673D-BE4E-89E9-9B626430805F}" type="presParOf" srcId="{FFA38399-8C94-A647-9E37-E2F3AB181DB2}" destId="{78DB4185-6AEF-BB4B-9867-81CD0834B0BE}" srcOrd="2" destOrd="0" presId="urn:microsoft.com/office/officeart/2005/8/layout/vList4#6"/>
    <dgm:cxn modelId="{7EF46350-2656-0745-8D3D-A14CB2F88067}" type="presParOf" srcId="{18BD7C04-9836-406B-94BE-111CD134A2DB}" destId="{20628A13-281E-8441-812E-21C92033DABC}" srcOrd="5" destOrd="0" presId="urn:microsoft.com/office/officeart/2005/8/layout/vList4#6"/>
    <dgm:cxn modelId="{2C652ADB-03BE-A746-80B2-528AC8EFD804}" type="presParOf" srcId="{18BD7C04-9836-406B-94BE-111CD134A2DB}" destId="{CE881712-75A1-40EE-9554-2624A4A9695C}" srcOrd="6" destOrd="0" presId="urn:microsoft.com/office/officeart/2005/8/layout/vList4#6"/>
    <dgm:cxn modelId="{66B6BEAC-1A09-334B-8377-CAB286B70EC4}" type="presParOf" srcId="{CE881712-75A1-40EE-9554-2624A4A9695C}" destId="{A53DF64A-37B0-4921-83D8-A642117637ED}" srcOrd="0" destOrd="0" presId="urn:microsoft.com/office/officeart/2005/8/layout/vList4#6"/>
    <dgm:cxn modelId="{56D03FAD-0FEE-7C45-A1CF-D0F7BE88D0B5}" type="presParOf" srcId="{CE881712-75A1-40EE-9554-2624A4A9695C}" destId="{6547D7D7-B2B8-4387-84C0-2BD940BAE149}" srcOrd="1" destOrd="0" presId="urn:microsoft.com/office/officeart/2005/8/layout/vList4#6"/>
    <dgm:cxn modelId="{5D489E51-00CD-4F44-8DA1-EF054823616D}" type="presParOf" srcId="{CE881712-75A1-40EE-9554-2624A4A9695C}" destId="{BC7C2556-4C25-4EF5-856A-13F1197321CB}" srcOrd="2" destOrd="0" presId="urn:microsoft.com/office/officeart/2005/8/layout/vList4#6"/>
    <dgm:cxn modelId="{9D2DA222-CD3B-5E48-A756-D67A6526F10F}" type="presParOf" srcId="{18BD7C04-9836-406B-94BE-111CD134A2DB}" destId="{E0D18E5C-015F-FE44-A4A2-22B42719C852}" srcOrd="7" destOrd="0" presId="urn:microsoft.com/office/officeart/2005/8/layout/vList4#6"/>
    <dgm:cxn modelId="{334DFF31-55CD-CD4E-9CFA-4BF5A624F12F}" type="presParOf" srcId="{18BD7C04-9836-406B-94BE-111CD134A2DB}" destId="{73986BA2-3581-4FD2-9186-D139B10BE45A}" srcOrd="8" destOrd="0" presId="urn:microsoft.com/office/officeart/2005/8/layout/vList4#6"/>
    <dgm:cxn modelId="{A118D181-CC4E-274B-9695-15189049B5DD}" type="presParOf" srcId="{73986BA2-3581-4FD2-9186-D139B10BE45A}" destId="{94CEA76C-CA3D-4AED-98A7-FFCDD3F3E5A2}" srcOrd="0" destOrd="0" presId="urn:microsoft.com/office/officeart/2005/8/layout/vList4#6"/>
    <dgm:cxn modelId="{7E9E3FE2-9639-A643-91E7-5BFD8EBC13FA}" type="presParOf" srcId="{73986BA2-3581-4FD2-9186-D139B10BE45A}" destId="{28A01A22-5BA9-4198-9F89-032045C82C5F}" srcOrd="1" destOrd="0" presId="urn:microsoft.com/office/officeart/2005/8/layout/vList4#6"/>
    <dgm:cxn modelId="{EB3358C9-89A3-434A-BA45-757A86F63671}" type="presParOf" srcId="{73986BA2-3581-4FD2-9186-D139B10BE45A}" destId="{A45D084E-C529-4EC1-B0C1-A9ECED51E3AD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171041-3171-4096-BC02-C913A2792104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ADFC10-DFC4-4DBB-B11D-60839DF23E1C}">
      <dgm:prSet phldrT="[Текст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</dgm:spPr>
      <dgm:t>
        <a:bodyPr/>
        <a:lstStyle/>
        <a:p>
          <a:r>
            <a:rPr lang="ru-RU" sz="2000" dirty="0" smtClean="0">
              <a:latin typeface="Century Gothic" pitchFamily="34" charset="0"/>
            </a:rPr>
            <a:t>СМИ</a:t>
          </a:r>
          <a:endParaRPr lang="ru-RU" sz="2000" dirty="0">
            <a:latin typeface="Century Gothic" pitchFamily="34" charset="0"/>
          </a:endParaRPr>
        </a:p>
      </dgm:t>
    </dgm:pt>
    <dgm:pt modelId="{C0505CC1-3657-41F2-AE65-58EE7B787667}" type="parTrans" cxnId="{DBCABD13-D4E3-4FB7-961F-47A701CA738E}">
      <dgm:prSet/>
      <dgm:spPr/>
      <dgm:t>
        <a:bodyPr/>
        <a:lstStyle/>
        <a:p>
          <a:endParaRPr lang="ru-RU"/>
        </a:p>
      </dgm:t>
    </dgm:pt>
    <dgm:pt modelId="{50461F7C-74B2-479B-8037-2BE614840308}" type="sibTrans" cxnId="{DBCABD13-D4E3-4FB7-961F-47A701CA738E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05EFEDB6-4DB6-4AF3-96FD-7A43EAB89845}">
      <dgm:prSet phldrT="[Текст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r>
            <a:rPr lang="ru-RU" sz="2000" dirty="0" smtClean="0">
              <a:latin typeface="Century Gothic" pitchFamily="34" charset="0"/>
            </a:rPr>
            <a:t>Информационные </a:t>
          </a:r>
        </a:p>
        <a:p>
          <a:r>
            <a:rPr lang="ru-RU" sz="2000" dirty="0" smtClean="0">
              <a:latin typeface="Century Gothic" pitchFamily="34" charset="0"/>
            </a:rPr>
            <a:t>стенды</a:t>
          </a:r>
          <a:endParaRPr lang="ru-RU" sz="2000" dirty="0">
            <a:latin typeface="Century Gothic" pitchFamily="34" charset="0"/>
          </a:endParaRPr>
        </a:p>
      </dgm:t>
    </dgm:pt>
    <dgm:pt modelId="{EA56E3D2-746C-430B-9F00-3DDA52E1E13E}" type="parTrans" cxnId="{D892DAA9-82AD-4B4F-BA6F-F8108F5648F6}">
      <dgm:prSet/>
      <dgm:spPr/>
      <dgm:t>
        <a:bodyPr/>
        <a:lstStyle/>
        <a:p>
          <a:endParaRPr lang="ru-RU"/>
        </a:p>
      </dgm:t>
    </dgm:pt>
    <dgm:pt modelId="{921B5DC7-909F-4F88-AA94-091E401C0B07}" type="sibTrans" cxnId="{D892DAA9-82AD-4B4F-BA6F-F8108F5648F6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3BD7C95F-B4C3-495B-8597-3865AA373D68}">
      <dgm:prSet phldrT="[Текст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r>
            <a:rPr lang="ru-RU" sz="2000" dirty="0" smtClean="0">
              <a:latin typeface="Century Gothic" pitchFamily="34" charset="0"/>
            </a:rPr>
            <a:t>Социальные сети</a:t>
          </a:r>
        </a:p>
      </dgm:t>
    </dgm:pt>
    <dgm:pt modelId="{AA678289-0593-4A51-9FF8-7DE97F7046A7}" type="parTrans" cxnId="{3410CD41-4FB4-40FB-B20E-27B8E10BE286}">
      <dgm:prSet/>
      <dgm:spPr/>
      <dgm:t>
        <a:bodyPr/>
        <a:lstStyle/>
        <a:p>
          <a:endParaRPr lang="ru-RU"/>
        </a:p>
      </dgm:t>
    </dgm:pt>
    <dgm:pt modelId="{19C310E0-306B-4165-9E12-4C5E5001811B}" type="sibTrans" cxnId="{3410CD41-4FB4-40FB-B20E-27B8E10BE286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27E57C0B-B855-4FBB-ABC3-BF4DE73B167A}">
      <dgm:prSet phldrT="[Текст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r>
            <a:rPr lang="ru-RU" sz="2000" dirty="0" smtClean="0">
              <a:latin typeface="Century Gothic" pitchFamily="34" charset="0"/>
            </a:rPr>
            <a:t>Живое общение</a:t>
          </a:r>
        </a:p>
      </dgm:t>
    </dgm:pt>
    <dgm:pt modelId="{3DE7E702-460B-4FE9-A0DA-E3AB21703106}" type="parTrans" cxnId="{53583A82-E52C-466B-8DFC-C592AD51A43D}">
      <dgm:prSet/>
      <dgm:spPr/>
      <dgm:t>
        <a:bodyPr/>
        <a:lstStyle/>
        <a:p>
          <a:endParaRPr lang="ru-RU"/>
        </a:p>
      </dgm:t>
    </dgm:pt>
    <dgm:pt modelId="{70AF3D95-A618-4F78-8DF7-F0B4DB566616}" type="sibTrans" cxnId="{53583A82-E52C-466B-8DFC-C592AD51A43D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B403102E-A57C-4F4D-AACE-3D1C3D6BC574}">
      <dgm:prSet phldrT="[Текст]" custT="1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r>
            <a:rPr lang="ru-RU" sz="2000" dirty="0" smtClean="0">
              <a:latin typeface="Century Gothic" pitchFamily="34" charset="0"/>
            </a:rPr>
            <a:t>Сайты муниципалитета</a:t>
          </a:r>
          <a:endParaRPr lang="ru-RU" sz="2000" dirty="0">
            <a:latin typeface="Century Gothic" pitchFamily="34" charset="0"/>
          </a:endParaRPr>
        </a:p>
      </dgm:t>
    </dgm:pt>
    <dgm:pt modelId="{A4ED2E76-8B2B-4F67-9CC4-3B08B190E86C}" type="parTrans" cxnId="{2C1372D8-C97F-4F81-827E-8E771840C906}">
      <dgm:prSet/>
      <dgm:spPr/>
      <dgm:t>
        <a:bodyPr/>
        <a:lstStyle/>
        <a:p>
          <a:endParaRPr lang="ru-RU"/>
        </a:p>
      </dgm:t>
    </dgm:pt>
    <dgm:pt modelId="{80FF2FAD-3671-483C-9FAC-806138811BE0}" type="sibTrans" cxnId="{2C1372D8-C97F-4F81-827E-8E771840C906}">
      <dgm:prSet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82C694BD-19DC-4416-8297-6BB7675EE16C}" type="pres">
      <dgm:prSet presAssocID="{BE171041-3171-4096-BC02-C913A27921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0FFB93-D1CA-43E6-B53A-72D9DA8999FC}" type="pres">
      <dgm:prSet presAssocID="{90ADFC10-DFC4-4DBB-B11D-60839DF23E1C}" presName="node" presStyleLbl="node1" presStyleIdx="0" presStyleCnt="5" custScaleX="149415" custScaleY="74055" custRadScaleRad="74813" custRadScaleInc="-743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0A79D-8B84-4F39-8E62-A3BE0C63C6A3}" type="pres">
      <dgm:prSet presAssocID="{90ADFC10-DFC4-4DBB-B11D-60839DF23E1C}" presName="spNod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846F955E-5E3E-414F-A030-C45ED6F77618}" type="pres">
      <dgm:prSet presAssocID="{50461F7C-74B2-479B-8037-2BE61484030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4FB815C-F2DA-45EC-AF04-4A716FDE4531}" type="pres">
      <dgm:prSet presAssocID="{05EFEDB6-4DB6-4AF3-96FD-7A43EAB89845}" presName="node" presStyleLbl="node1" presStyleIdx="1" presStyleCnt="5" custScaleX="173643" custScaleY="83217" custRadScaleRad="119628" custRadScaleInc="13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D9306-D0BE-4054-86F3-684D7F7F7BE3}" type="pres">
      <dgm:prSet presAssocID="{05EFEDB6-4DB6-4AF3-96FD-7A43EAB89845}" presName="spNod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91271C37-9A7B-486A-B747-BE21ABD08EFB}" type="pres">
      <dgm:prSet presAssocID="{921B5DC7-909F-4F88-AA94-091E401C0B0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54A5FFF-2B59-4AA9-9048-C23BCDEE2A99}" type="pres">
      <dgm:prSet presAssocID="{B403102E-A57C-4F4D-AACE-3D1C3D6BC574}" presName="node" presStyleLbl="node1" presStyleIdx="2" presStyleCnt="5" custScaleX="155363" custScaleY="81457" custRadScaleRad="112491" custRadScaleInc="463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B7C1C-1776-4404-8F69-FE95BB144526}" type="pres">
      <dgm:prSet presAssocID="{B403102E-A57C-4F4D-AACE-3D1C3D6BC574}" presName="spNod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A3FF7D6-26A6-465E-88B0-3CC9D2D4940E}" type="pres">
      <dgm:prSet presAssocID="{80FF2FAD-3671-483C-9FAC-806138811BE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EC9623F-D260-406D-A4AD-E2F866E228C7}" type="pres">
      <dgm:prSet presAssocID="{3BD7C95F-B4C3-495B-8597-3865AA373D68}" presName="node" presStyleLbl="node1" presStyleIdx="3" presStyleCnt="5" custScaleX="124374" custScaleY="88666" custRadScaleRad="144729" custRadScaleInc="81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2519E-A5C6-4ABC-868E-F709F01AAB8D}" type="pres">
      <dgm:prSet presAssocID="{3BD7C95F-B4C3-495B-8597-3865AA373D68}" presName="spNod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E1FA68F9-9E0E-4D6C-99D8-069B41DAECDB}" type="pres">
      <dgm:prSet presAssocID="{19C310E0-306B-4165-9E12-4C5E5001811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D77D971-EE51-4C7C-BD5D-BC4AC568D8BA}" type="pres">
      <dgm:prSet presAssocID="{27E57C0B-B855-4FBB-ABC3-BF4DE73B167A}" presName="node" presStyleLbl="node1" presStyleIdx="4" presStyleCnt="5" custScaleX="142156" custScaleY="91381" custRadScaleRad="146376" custRadScaleInc="-68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A262E-089A-479D-AC5A-9B400435DDA0}" type="pres">
      <dgm:prSet presAssocID="{27E57C0B-B855-4FBB-ABC3-BF4DE73B167A}" presName="spNode" presStyleCnt="0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3AECAFEC-EB06-4B9D-849E-6B6788682936}" type="pres">
      <dgm:prSet presAssocID="{70AF3D95-A618-4F78-8DF7-F0B4DB56661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B6E7638-3658-1E4C-AED5-DDB2266B2C81}" type="presOf" srcId="{921B5DC7-909F-4F88-AA94-091E401C0B07}" destId="{91271C37-9A7B-486A-B747-BE21ABD08EFB}" srcOrd="0" destOrd="0" presId="urn:microsoft.com/office/officeart/2005/8/layout/cycle6"/>
    <dgm:cxn modelId="{53583A82-E52C-466B-8DFC-C592AD51A43D}" srcId="{BE171041-3171-4096-BC02-C913A2792104}" destId="{27E57C0B-B855-4FBB-ABC3-BF4DE73B167A}" srcOrd="4" destOrd="0" parTransId="{3DE7E702-460B-4FE9-A0DA-E3AB21703106}" sibTransId="{70AF3D95-A618-4F78-8DF7-F0B4DB566616}"/>
    <dgm:cxn modelId="{1D68CE10-17F1-D340-BB97-67B180C50596}" type="presOf" srcId="{50461F7C-74B2-479B-8037-2BE614840308}" destId="{846F955E-5E3E-414F-A030-C45ED6F77618}" srcOrd="0" destOrd="0" presId="urn:microsoft.com/office/officeart/2005/8/layout/cycle6"/>
    <dgm:cxn modelId="{CC1F9152-E2F4-BF4B-A206-4C98123F9720}" type="presOf" srcId="{19C310E0-306B-4165-9E12-4C5E5001811B}" destId="{E1FA68F9-9E0E-4D6C-99D8-069B41DAECDB}" srcOrd="0" destOrd="0" presId="urn:microsoft.com/office/officeart/2005/8/layout/cycle6"/>
    <dgm:cxn modelId="{D892DAA9-82AD-4B4F-BA6F-F8108F5648F6}" srcId="{BE171041-3171-4096-BC02-C913A2792104}" destId="{05EFEDB6-4DB6-4AF3-96FD-7A43EAB89845}" srcOrd="1" destOrd="0" parTransId="{EA56E3D2-746C-430B-9F00-3DDA52E1E13E}" sibTransId="{921B5DC7-909F-4F88-AA94-091E401C0B07}"/>
    <dgm:cxn modelId="{77B16D7E-E7F6-C844-964A-ABDB769F03F8}" type="presOf" srcId="{B403102E-A57C-4F4D-AACE-3D1C3D6BC574}" destId="{954A5FFF-2B59-4AA9-9048-C23BCDEE2A99}" srcOrd="0" destOrd="0" presId="urn:microsoft.com/office/officeart/2005/8/layout/cycle6"/>
    <dgm:cxn modelId="{CB312964-B29C-8C4D-97FA-601B2D477598}" type="presOf" srcId="{05EFEDB6-4DB6-4AF3-96FD-7A43EAB89845}" destId="{A4FB815C-F2DA-45EC-AF04-4A716FDE4531}" srcOrd="0" destOrd="0" presId="urn:microsoft.com/office/officeart/2005/8/layout/cycle6"/>
    <dgm:cxn modelId="{5AA0D85B-FEFC-4449-92C5-64534D5CD6E5}" type="presOf" srcId="{80FF2FAD-3671-483C-9FAC-806138811BE0}" destId="{7A3FF7D6-26A6-465E-88B0-3CC9D2D4940E}" srcOrd="0" destOrd="0" presId="urn:microsoft.com/office/officeart/2005/8/layout/cycle6"/>
    <dgm:cxn modelId="{2C1372D8-C97F-4F81-827E-8E771840C906}" srcId="{BE171041-3171-4096-BC02-C913A2792104}" destId="{B403102E-A57C-4F4D-AACE-3D1C3D6BC574}" srcOrd="2" destOrd="0" parTransId="{A4ED2E76-8B2B-4F67-9CC4-3B08B190E86C}" sibTransId="{80FF2FAD-3671-483C-9FAC-806138811BE0}"/>
    <dgm:cxn modelId="{BC3EBC3B-46E2-1443-9271-6355440CA62A}" type="presOf" srcId="{3BD7C95F-B4C3-495B-8597-3865AA373D68}" destId="{4EC9623F-D260-406D-A4AD-E2F866E228C7}" srcOrd="0" destOrd="0" presId="urn:microsoft.com/office/officeart/2005/8/layout/cycle6"/>
    <dgm:cxn modelId="{1AE4F397-BDEE-8847-BE28-E657DDA520B4}" type="presOf" srcId="{70AF3D95-A618-4F78-8DF7-F0B4DB566616}" destId="{3AECAFEC-EB06-4B9D-849E-6B6788682936}" srcOrd="0" destOrd="0" presId="urn:microsoft.com/office/officeart/2005/8/layout/cycle6"/>
    <dgm:cxn modelId="{6219E02B-3DE9-E043-9CDC-4A2149E77E27}" type="presOf" srcId="{90ADFC10-DFC4-4DBB-B11D-60839DF23E1C}" destId="{D90FFB93-D1CA-43E6-B53A-72D9DA8999FC}" srcOrd="0" destOrd="0" presId="urn:microsoft.com/office/officeart/2005/8/layout/cycle6"/>
    <dgm:cxn modelId="{DBCABD13-D4E3-4FB7-961F-47A701CA738E}" srcId="{BE171041-3171-4096-BC02-C913A2792104}" destId="{90ADFC10-DFC4-4DBB-B11D-60839DF23E1C}" srcOrd="0" destOrd="0" parTransId="{C0505CC1-3657-41F2-AE65-58EE7B787667}" sibTransId="{50461F7C-74B2-479B-8037-2BE614840308}"/>
    <dgm:cxn modelId="{3410CD41-4FB4-40FB-B20E-27B8E10BE286}" srcId="{BE171041-3171-4096-BC02-C913A2792104}" destId="{3BD7C95F-B4C3-495B-8597-3865AA373D68}" srcOrd="3" destOrd="0" parTransId="{AA678289-0593-4A51-9FF8-7DE97F7046A7}" sibTransId="{19C310E0-306B-4165-9E12-4C5E5001811B}"/>
    <dgm:cxn modelId="{FA06F1D6-C9A8-0D4C-B117-6CFCBE41BB9F}" type="presOf" srcId="{BE171041-3171-4096-BC02-C913A2792104}" destId="{82C694BD-19DC-4416-8297-6BB7675EE16C}" srcOrd="0" destOrd="0" presId="urn:microsoft.com/office/officeart/2005/8/layout/cycle6"/>
    <dgm:cxn modelId="{1F0DC8CE-6019-E14B-A156-EC08EF708DC3}" type="presOf" srcId="{27E57C0B-B855-4FBB-ABC3-BF4DE73B167A}" destId="{BD77D971-EE51-4C7C-BD5D-BC4AC568D8BA}" srcOrd="0" destOrd="0" presId="urn:microsoft.com/office/officeart/2005/8/layout/cycle6"/>
    <dgm:cxn modelId="{E8B98DAC-0A3B-4E4C-9FC5-90D3BC0911EF}" type="presParOf" srcId="{82C694BD-19DC-4416-8297-6BB7675EE16C}" destId="{D90FFB93-D1CA-43E6-B53A-72D9DA8999FC}" srcOrd="0" destOrd="0" presId="urn:microsoft.com/office/officeart/2005/8/layout/cycle6"/>
    <dgm:cxn modelId="{C81110B3-08E0-3E48-A742-070C198E48FC}" type="presParOf" srcId="{82C694BD-19DC-4416-8297-6BB7675EE16C}" destId="{EF10A79D-8B84-4F39-8E62-A3BE0C63C6A3}" srcOrd="1" destOrd="0" presId="urn:microsoft.com/office/officeart/2005/8/layout/cycle6"/>
    <dgm:cxn modelId="{5DD813A8-0D4D-ED40-B66D-EC4D5E2B720B}" type="presParOf" srcId="{82C694BD-19DC-4416-8297-6BB7675EE16C}" destId="{846F955E-5E3E-414F-A030-C45ED6F77618}" srcOrd="2" destOrd="0" presId="urn:microsoft.com/office/officeart/2005/8/layout/cycle6"/>
    <dgm:cxn modelId="{FFE4CFF9-1EBF-694C-B8B5-320A6607BA00}" type="presParOf" srcId="{82C694BD-19DC-4416-8297-6BB7675EE16C}" destId="{A4FB815C-F2DA-45EC-AF04-4A716FDE4531}" srcOrd="3" destOrd="0" presId="urn:microsoft.com/office/officeart/2005/8/layout/cycle6"/>
    <dgm:cxn modelId="{7F4AFC91-A7C1-9342-BF6C-7D9009C64FD9}" type="presParOf" srcId="{82C694BD-19DC-4416-8297-6BB7675EE16C}" destId="{053D9306-D0BE-4054-86F3-684D7F7F7BE3}" srcOrd="4" destOrd="0" presId="urn:microsoft.com/office/officeart/2005/8/layout/cycle6"/>
    <dgm:cxn modelId="{B2081E3E-380B-6E47-8502-561C949EBECC}" type="presParOf" srcId="{82C694BD-19DC-4416-8297-6BB7675EE16C}" destId="{91271C37-9A7B-486A-B747-BE21ABD08EFB}" srcOrd="5" destOrd="0" presId="urn:microsoft.com/office/officeart/2005/8/layout/cycle6"/>
    <dgm:cxn modelId="{5B163C74-7E3A-B648-8F1E-C6D8DFEE2757}" type="presParOf" srcId="{82C694BD-19DC-4416-8297-6BB7675EE16C}" destId="{954A5FFF-2B59-4AA9-9048-C23BCDEE2A99}" srcOrd="6" destOrd="0" presId="urn:microsoft.com/office/officeart/2005/8/layout/cycle6"/>
    <dgm:cxn modelId="{CD5EE28E-6813-A340-A30C-B47513FFB9D2}" type="presParOf" srcId="{82C694BD-19DC-4416-8297-6BB7675EE16C}" destId="{309B7C1C-1776-4404-8F69-FE95BB144526}" srcOrd="7" destOrd="0" presId="urn:microsoft.com/office/officeart/2005/8/layout/cycle6"/>
    <dgm:cxn modelId="{EFC2E204-35C1-354C-AFFA-3B029D8463C7}" type="presParOf" srcId="{82C694BD-19DC-4416-8297-6BB7675EE16C}" destId="{7A3FF7D6-26A6-465E-88B0-3CC9D2D4940E}" srcOrd="8" destOrd="0" presId="urn:microsoft.com/office/officeart/2005/8/layout/cycle6"/>
    <dgm:cxn modelId="{9D6FDA2D-CF42-CE4F-8F8C-C3B59487CB9B}" type="presParOf" srcId="{82C694BD-19DC-4416-8297-6BB7675EE16C}" destId="{4EC9623F-D260-406D-A4AD-E2F866E228C7}" srcOrd="9" destOrd="0" presId="urn:microsoft.com/office/officeart/2005/8/layout/cycle6"/>
    <dgm:cxn modelId="{FEB083FF-7B70-4049-80D7-87520BE85A54}" type="presParOf" srcId="{82C694BD-19DC-4416-8297-6BB7675EE16C}" destId="{FB42519E-A5C6-4ABC-868E-F709F01AAB8D}" srcOrd="10" destOrd="0" presId="urn:microsoft.com/office/officeart/2005/8/layout/cycle6"/>
    <dgm:cxn modelId="{A37DC9B7-8267-B541-993C-586FB96A0462}" type="presParOf" srcId="{82C694BD-19DC-4416-8297-6BB7675EE16C}" destId="{E1FA68F9-9E0E-4D6C-99D8-069B41DAECDB}" srcOrd="11" destOrd="0" presId="urn:microsoft.com/office/officeart/2005/8/layout/cycle6"/>
    <dgm:cxn modelId="{ABD2C8CF-12BB-2249-A90F-4940023A71F1}" type="presParOf" srcId="{82C694BD-19DC-4416-8297-6BB7675EE16C}" destId="{BD77D971-EE51-4C7C-BD5D-BC4AC568D8BA}" srcOrd="12" destOrd="0" presId="urn:microsoft.com/office/officeart/2005/8/layout/cycle6"/>
    <dgm:cxn modelId="{ADC99EFF-111A-AD41-A70C-4D3517293912}" type="presParOf" srcId="{82C694BD-19DC-4416-8297-6BB7675EE16C}" destId="{2DBA262E-089A-479D-AC5A-9B400435DDA0}" srcOrd="13" destOrd="0" presId="urn:microsoft.com/office/officeart/2005/8/layout/cycle6"/>
    <dgm:cxn modelId="{CA039A66-BF6F-E943-B2EA-EFEF4F014709}" type="presParOf" srcId="{82C694BD-19DC-4416-8297-6BB7675EE16C}" destId="{3AECAFEC-EB06-4B9D-849E-6B67886829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CA9E5-93E5-4B08-96DA-7260D12D1454}">
      <dsp:nvSpPr>
        <dsp:cNvPr id="0" name=""/>
        <dsp:cNvSpPr/>
      </dsp:nvSpPr>
      <dsp:spPr>
        <a:xfrm>
          <a:off x="952745" y="610775"/>
          <a:ext cx="1648803" cy="16490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88000B-AEEF-4E29-9D13-34AF3235D97E}">
      <dsp:nvSpPr>
        <dsp:cNvPr id="0" name=""/>
        <dsp:cNvSpPr/>
      </dsp:nvSpPr>
      <dsp:spPr>
        <a:xfrm>
          <a:off x="1317184" y="1206134"/>
          <a:ext cx="916208" cy="45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ЗНАЮ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1317184" y="1206134"/>
        <a:ext cx="916208" cy="457994"/>
      </dsp:txXfrm>
    </dsp:sp>
    <dsp:sp modelId="{EB6B651E-BC01-4103-BB0F-66C2B1360468}">
      <dsp:nvSpPr>
        <dsp:cNvPr id="0" name=""/>
        <dsp:cNvSpPr/>
      </dsp:nvSpPr>
      <dsp:spPr>
        <a:xfrm>
          <a:off x="494795" y="1558279"/>
          <a:ext cx="1648803" cy="16490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2B27B3-176A-4B47-8175-8BF73BA02C20}">
      <dsp:nvSpPr>
        <dsp:cNvPr id="0" name=""/>
        <dsp:cNvSpPr/>
      </dsp:nvSpPr>
      <dsp:spPr>
        <a:xfrm>
          <a:off x="861093" y="2159119"/>
          <a:ext cx="916208" cy="45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МОГУ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861093" y="2159119"/>
        <a:ext cx="916208" cy="457994"/>
      </dsp:txXfrm>
    </dsp:sp>
    <dsp:sp modelId="{96F6E533-FC99-41CB-A5EA-4591FF0A06ED}">
      <dsp:nvSpPr>
        <dsp:cNvPr id="0" name=""/>
        <dsp:cNvSpPr/>
      </dsp:nvSpPr>
      <dsp:spPr>
        <a:xfrm>
          <a:off x="1070096" y="2619168"/>
          <a:ext cx="1416577" cy="14171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AC59A2-E041-4C66-BA8A-2FB5E77FF64A}">
      <dsp:nvSpPr>
        <dsp:cNvPr id="0" name=""/>
        <dsp:cNvSpPr/>
      </dsp:nvSpPr>
      <dsp:spPr>
        <a:xfrm>
          <a:off x="1319352" y="3113474"/>
          <a:ext cx="916208" cy="45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ГОТОВ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1319352" y="3113474"/>
        <a:ext cx="916208" cy="457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DF759-ACB3-5A4A-9799-96D29AE4C7D5}">
      <dsp:nvSpPr>
        <dsp:cNvPr id="0" name=""/>
        <dsp:cNvSpPr/>
      </dsp:nvSpPr>
      <dsp:spPr>
        <a:xfrm>
          <a:off x="0" y="0"/>
          <a:ext cx="8352928" cy="111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Появление инициативы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smtClean="0"/>
            <a:t>Проблема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smtClean="0"/>
            <a:t>Мероприятие</a:t>
          </a:r>
          <a:endParaRPr lang="ru-RU" sz="1400" kern="1200" dirty="0"/>
        </a:p>
      </dsp:txBody>
      <dsp:txXfrm>
        <a:off x="1781778" y="0"/>
        <a:ext cx="6571149" cy="1111924"/>
      </dsp:txXfrm>
    </dsp:sp>
    <dsp:sp modelId="{C9AFC249-923C-E740-B90A-D5BD9A328E2D}">
      <dsp:nvSpPr>
        <dsp:cNvPr id="0" name=""/>
        <dsp:cNvSpPr/>
      </dsp:nvSpPr>
      <dsp:spPr>
        <a:xfrm>
          <a:off x="111192" y="111192"/>
          <a:ext cx="1670585" cy="88953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676" t="-10705" r="17676" b="-10705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2F2B75-BFA4-4B40-892E-F10F2FA81B7C}">
      <dsp:nvSpPr>
        <dsp:cNvPr id="0" name=""/>
        <dsp:cNvSpPr/>
      </dsp:nvSpPr>
      <dsp:spPr>
        <a:xfrm>
          <a:off x="0" y="1223117"/>
          <a:ext cx="8352928" cy="111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Работа с населением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smtClean="0"/>
            <a:t>Дискуссия / Обсуждение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smtClean="0"/>
            <a:t>Информационное продвижение проекта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smtClean="0"/>
            <a:t>Принятие решения</a:t>
          </a:r>
          <a:endParaRPr lang="ru-RU" sz="1400" kern="1200" dirty="0"/>
        </a:p>
      </dsp:txBody>
      <dsp:txXfrm>
        <a:off x="1781778" y="1223117"/>
        <a:ext cx="6571149" cy="1111924"/>
      </dsp:txXfrm>
    </dsp:sp>
    <dsp:sp modelId="{0197353A-53F3-4F19-9642-577ECA85BB2F}">
      <dsp:nvSpPr>
        <dsp:cNvPr id="0" name=""/>
        <dsp:cNvSpPr/>
      </dsp:nvSpPr>
      <dsp:spPr>
        <a:xfrm>
          <a:off x="54927" y="1297162"/>
          <a:ext cx="1670585" cy="88953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29" b="-12729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0A35BA-AD1B-43F3-9C2B-24E231BB594D}">
      <dsp:nvSpPr>
        <dsp:cNvPr id="0" name=""/>
        <dsp:cNvSpPr/>
      </dsp:nvSpPr>
      <dsp:spPr>
        <a:xfrm>
          <a:off x="0" y="2446234"/>
          <a:ext cx="8352928" cy="111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Планирование и расчет стоимости проекта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smtClean="0"/>
            <a:t>Ожидаемый результат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smtClean="0"/>
            <a:t>Календарный план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smtClean="0"/>
            <a:t>Составление сметы / расчета</a:t>
          </a:r>
          <a:endParaRPr lang="ru-RU" sz="1400" kern="1200" dirty="0"/>
        </a:p>
      </dsp:txBody>
      <dsp:txXfrm>
        <a:off x="1781778" y="2446234"/>
        <a:ext cx="6571149" cy="1111924"/>
      </dsp:txXfrm>
    </dsp:sp>
    <dsp:sp modelId="{6E2AAE8E-91A4-4988-BD3E-215DB17637FE}">
      <dsp:nvSpPr>
        <dsp:cNvPr id="0" name=""/>
        <dsp:cNvSpPr/>
      </dsp:nvSpPr>
      <dsp:spPr>
        <a:xfrm>
          <a:off x="92765" y="2557427"/>
          <a:ext cx="1707438" cy="88953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808" t="7506" r="26808" b="7506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929579-0325-4A88-8A56-E67C8066F461}">
      <dsp:nvSpPr>
        <dsp:cNvPr id="0" name=""/>
        <dsp:cNvSpPr/>
      </dsp:nvSpPr>
      <dsp:spPr>
        <a:xfrm>
          <a:off x="0" y="3669351"/>
          <a:ext cx="8352928" cy="111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Оформление проекта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smtClean="0"/>
            <a:t>Нормативные требования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smtClean="0"/>
            <a:t>Перечень документов на конкурс</a:t>
          </a:r>
          <a:endParaRPr lang="ru-RU" sz="1400" kern="1200" dirty="0"/>
        </a:p>
      </dsp:txBody>
      <dsp:txXfrm>
        <a:off x="1781778" y="3669351"/>
        <a:ext cx="6571149" cy="1111924"/>
      </dsp:txXfrm>
    </dsp:sp>
    <dsp:sp modelId="{83632EBD-E466-4130-9453-335D9A47D3D5}">
      <dsp:nvSpPr>
        <dsp:cNvPr id="0" name=""/>
        <dsp:cNvSpPr/>
      </dsp:nvSpPr>
      <dsp:spPr>
        <a:xfrm>
          <a:off x="0" y="3742529"/>
          <a:ext cx="1795411" cy="98266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893" t="9701" r="7893" b="9701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>
            <a:schemeClr val="accent1"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70C49-6313-4C1F-8657-5811E59D0DFB}">
      <dsp:nvSpPr>
        <dsp:cNvPr id="0" name=""/>
        <dsp:cNvSpPr/>
      </dsp:nvSpPr>
      <dsp:spPr>
        <a:xfrm>
          <a:off x="0" y="0"/>
          <a:ext cx="4546282" cy="10727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  <a:effectLst/>
            </a:rPr>
            <a:t>автомобильные дороги и  сооружения  на них (тротуары)</a:t>
          </a:r>
          <a:endParaRPr lang="ru-RU" sz="1700" b="1" kern="1200" dirty="0">
            <a:solidFill>
              <a:schemeClr val="tx2">
                <a:lumMod val="75000"/>
              </a:schemeClr>
            </a:solidFill>
            <a:effectLst/>
          </a:endParaRPr>
        </a:p>
      </dsp:txBody>
      <dsp:txXfrm>
        <a:off x="1016532" y="0"/>
        <a:ext cx="3529749" cy="1072762"/>
      </dsp:txXfrm>
    </dsp:sp>
    <dsp:sp modelId="{AFE051D8-24E0-482F-9C58-68CC536F4A94}">
      <dsp:nvSpPr>
        <dsp:cNvPr id="0" name=""/>
        <dsp:cNvSpPr/>
      </dsp:nvSpPr>
      <dsp:spPr>
        <a:xfrm>
          <a:off x="69214" y="28338"/>
          <a:ext cx="909256" cy="10160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767EA3-76AA-4083-8289-5B8BE73E0BA0}">
      <dsp:nvSpPr>
        <dsp:cNvPr id="0" name=""/>
        <dsp:cNvSpPr/>
      </dsp:nvSpPr>
      <dsp:spPr>
        <a:xfrm>
          <a:off x="0" y="1180038"/>
          <a:ext cx="4546282" cy="1072762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  <a:effectLst/>
            </a:rPr>
            <a:t>водоснабжение/водоотведение(ремонт магистральных сетей, водонапорной башни, колонок и др.)</a:t>
          </a:r>
        </a:p>
      </dsp:txBody>
      <dsp:txXfrm>
        <a:off x="1016532" y="1180038"/>
        <a:ext cx="3529749" cy="1072762"/>
      </dsp:txXfrm>
    </dsp:sp>
    <dsp:sp modelId="{19F7EB2B-65C0-4E9E-881F-CA96540AE72C}">
      <dsp:nvSpPr>
        <dsp:cNvPr id="0" name=""/>
        <dsp:cNvSpPr/>
      </dsp:nvSpPr>
      <dsp:spPr>
        <a:xfrm>
          <a:off x="69214" y="1208376"/>
          <a:ext cx="909256" cy="10160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89939B-B4D4-4196-B4EC-2AC5E2B89C3E}">
      <dsp:nvSpPr>
        <dsp:cNvPr id="0" name=""/>
        <dsp:cNvSpPr/>
      </dsp:nvSpPr>
      <dsp:spPr>
        <a:xfrm>
          <a:off x="0" y="2360077"/>
          <a:ext cx="4546282" cy="10727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  <a:effectLst/>
            </a:rPr>
            <a:t>учреждения культуры, образования и библиотечного обслуживания населения</a:t>
          </a:r>
        </a:p>
      </dsp:txBody>
      <dsp:txXfrm>
        <a:off x="1016532" y="2360077"/>
        <a:ext cx="3529749" cy="1072762"/>
      </dsp:txXfrm>
    </dsp:sp>
    <dsp:sp modelId="{0FC5CB79-48AA-4FBD-83D3-AFB56B05765A}">
      <dsp:nvSpPr>
        <dsp:cNvPr id="0" name=""/>
        <dsp:cNvSpPr/>
      </dsp:nvSpPr>
      <dsp:spPr>
        <a:xfrm>
          <a:off x="69214" y="2388415"/>
          <a:ext cx="909256" cy="10160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B980CD-52DD-A244-BF95-E8327B60AB58}">
      <dsp:nvSpPr>
        <dsp:cNvPr id="0" name=""/>
        <dsp:cNvSpPr/>
      </dsp:nvSpPr>
      <dsp:spPr>
        <a:xfrm>
          <a:off x="0" y="3540116"/>
          <a:ext cx="4546282" cy="107276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  <a:effectLst/>
            </a:rPr>
            <a:t>объекты уличного освещения</a:t>
          </a:r>
        </a:p>
      </dsp:txBody>
      <dsp:txXfrm>
        <a:off x="1016532" y="3540116"/>
        <a:ext cx="3529749" cy="1072762"/>
      </dsp:txXfrm>
    </dsp:sp>
    <dsp:sp modelId="{E67CA9F3-922D-6B48-8B76-70F1783157D8}">
      <dsp:nvSpPr>
        <dsp:cNvPr id="0" name=""/>
        <dsp:cNvSpPr/>
      </dsp:nvSpPr>
      <dsp:spPr>
        <a:xfrm>
          <a:off x="107276" y="3647392"/>
          <a:ext cx="909256" cy="8582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EA76C-CA3D-4AED-98A7-FFCDD3F3E5A2}">
      <dsp:nvSpPr>
        <dsp:cNvPr id="0" name=""/>
        <dsp:cNvSpPr/>
      </dsp:nvSpPr>
      <dsp:spPr>
        <a:xfrm>
          <a:off x="0" y="4720154"/>
          <a:ext cx="4546282" cy="1072762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  <a:effectLst/>
            </a:rPr>
            <a:t>объекты культурного наследия, объекты  развития  местного  традиционного  народного художественного творчества</a:t>
          </a:r>
        </a:p>
      </dsp:txBody>
      <dsp:txXfrm>
        <a:off x="1016532" y="4720154"/>
        <a:ext cx="3529749" cy="1072762"/>
      </dsp:txXfrm>
    </dsp:sp>
    <dsp:sp modelId="{28A01A22-5BA9-4198-9F89-032045C82C5F}">
      <dsp:nvSpPr>
        <dsp:cNvPr id="0" name=""/>
        <dsp:cNvSpPr/>
      </dsp:nvSpPr>
      <dsp:spPr>
        <a:xfrm>
          <a:off x="69214" y="4748492"/>
          <a:ext cx="909256" cy="10160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7EA3-76AA-4083-8289-5B8BE73E0BA0}">
      <dsp:nvSpPr>
        <dsp:cNvPr id="0" name=""/>
        <dsp:cNvSpPr/>
      </dsp:nvSpPr>
      <dsp:spPr>
        <a:xfrm>
          <a:off x="0" y="0"/>
          <a:ext cx="4541506" cy="1068516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</a:rPr>
            <a:t>объекты физической культуры и массового спорта</a:t>
          </a:r>
        </a:p>
      </dsp:txBody>
      <dsp:txXfrm>
        <a:off x="1015152" y="0"/>
        <a:ext cx="3526353" cy="1068516"/>
      </dsp:txXfrm>
    </dsp:sp>
    <dsp:sp modelId="{19F7EB2B-65C0-4E9E-881F-CA96540AE72C}">
      <dsp:nvSpPr>
        <dsp:cNvPr id="0" name=""/>
        <dsp:cNvSpPr/>
      </dsp:nvSpPr>
      <dsp:spPr>
        <a:xfrm>
          <a:off x="68830" y="28225"/>
          <a:ext cx="908301" cy="10120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48BDDE-F3DF-C444-95D4-E8F320B73536}">
      <dsp:nvSpPr>
        <dsp:cNvPr id="0" name=""/>
        <dsp:cNvSpPr/>
      </dsp:nvSpPr>
      <dsp:spPr>
        <a:xfrm>
          <a:off x="0" y="1175368"/>
          <a:ext cx="4541506" cy="1068516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</a:rPr>
            <a:t>места массового отдыха населения</a:t>
          </a:r>
        </a:p>
      </dsp:txBody>
      <dsp:txXfrm>
        <a:off x="1015152" y="1175368"/>
        <a:ext cx="3526353" cy="1068516"/>
      </dsp:txXfrm>
    </dsp:sp>
    <dsp:sp modelId="{871D671B-D75B-D94E-B3A9-3E6CD98B4AF0}">
      <dsp:nvSpPr>
        <dsp:cNvPr id="0" name=""/>
        <dsp:cNvSpPr/>
      </dsp:nvSpPr>
      <dsp:spPr>
        <a:xfrm>
          <a:off x="68830" y="1203594"/>
          <a:ext cx="908301" cy="10120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5E5C61-D8E9-8543-BF64-AA37D70F7561}">
      <dsp:nvSpPr>
        <dsp:cNvPr id="0" name=""/>
        <dsp:cNvSpPr/>
      </dsp:nvSpPr>
      <dsp:spPr>
        <a:xfrm>
          <a:off x="0" y="2350736"/>
          <a:ext cx="4541506" cy="1068516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</a:rPr>
            <a:t>объекты организации благоустройства территории городского округа</a:t>
          </a:r>
        </a:p>
      </dsp:txBody>
      <dsp:txXfrm>
        <a:off x="1015152" y="2350736"/>
        <a:ext cx="3526353" cy="1068516"/>
      </dsp:txXfrm>
    </dsp:sp>
    <dsp:sp modelId="{E01CA627-22F0-1349-9C4E-2D0417A34DC0}">
      <dsp:nvSpPr>
        <dsp:cNvPr id="0" name=""/>
        <dsp:cNvSpPr/>
      </dsp:nvSpPr>
      <dsp:spPr>
        <a:xfrm>
          <a:off x="68830" y="2378962"/>
          <a:ext cx="908301" cy="10120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3DF64A-37B0-4921-83D8-A642117637ED}">
      <dsp:nvSpPr>
        <dsp:cNvPr id="0" name=""/>
        <dsp:cNvSpPr/>
      </dsp:nvSpPr>
      <dsp:spPr>
        <a:xfrm>
          <a:off x="0" y="3526105"/>
          <a:ext cx="4541506" cy="1089117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</a:rPr>
            <a:t>объекты по обеспечению                         первичных мер пожарной безопасности</a:t>
          </a:r>
        </a:p>
      </dsp:txBody>
      <dsp:txXfrm>
        <a:off x="1015152" y="3526105"/>
        <a:ext cx="3526353" cy="1089117"/>
      </dsp:txXfrm>
    </dsp:sp>
    <dsp:sp modelId="{6547D7D7-B2B8-4387-84C0-2BD940BAE149}">
      <dsp:nvSpPr>
        <dsp:cNvPr id="0" name=""/>
        <dsp:cNvSpPr/>
      </dsp:nvSpPr>
      <dsp:spPr>
        <a:xfrm>
          <a:off x="70910" y="3564443"/>
          <a:ext cx="908301" cy="10124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EA76C-CA3D-4AED-98A7-FFCDD3F3E5A2}">
      <dsp:nvSpPr>
        <dsp:cNvPr id="0" name=""/>
        <dsp:cNvSpPr/>
      </dsp:nvSpPr>
      <dsp:spPr>
        <a:xfrm>
          <a:off x="0" y="4722074"/>
          <a:ext cx="4541506" cy="1068516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</a:rPr>
            <a:t>Другое</a:t>
          </a:r>
          <a:r>
            <a:rPr lang="mr-IN" sz="1700" b="1" kern="1200" dirty="0" smtClean="0">
              <a:solidFill>
                <a:schemeClr val="tx2">
                  <a:lumMod val="75000"/>
                </a:schemeClr>
              </a:solidFill>
            </a:rPr>
            <a:t>…</a:t>
          </a:r>
          <a:r>
            <a:rPr lang="ru-RU" sz="1700" b="1" kern="1200" dirty="0" smtClean="0">
              <a:solidFill>
                <a:schemeClr val="tx2">
                  <a:lumMod val="75000"/>
                </a:schemeClr>
              </a:solidFill>
            </a:rPr>
            <a:t>.</a:t>
          </a:r>
        </a:p>
      </dsp:txBody>
      <dsp:txXfrm>
        <a:off x="1015152" y="4722074"/>
        <a:ext cx="3526353" cy="1068516"/>
      </dsp:txXfrm>
    </dsp:sp>
    <dsp:sp modelId="{28A01A22-5BA9-4198-9F89-032045C82C5F}">
      <dsp:nvSpPr>
        <dsp:cNvPr id="0" name=""/>
        <dsp:cNvSpPr/>
      </dsp:nvSpPr>
      <dsp:spPr>
        <a:xfrm>
          <a:off x="68830" y="4750300"/>
          <a:ext cx="908301" cy="10120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FFB93-D1CA-43E6-B53A-72D9DA8999FC}">
      <dsp:nvSpPr>
        <dsp:cNvPr id="0" name=""/>
        <dsp:cNvSpPr/>
      </dsp:nvSpPr>
      <dsp:spPr>
        <a:xfrm>
          <a:off x="2496846" y="3993141"/>
          <a:ext cx="2580710" cy="8314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itchFamily="34" charset="0"/>
            </a:rPr>
            <a:t>СМИ</a:t>
          </a:r>
          <a:endParaRPr lang="ru-RU" sz="2000" kern="1200" dirty="0">
            <a:latin typeface="Century Gothic" pitchFamily="34" charset="0"/>
          </a:endParaRPr>
        </a:p>
      </dsp:txBody>
      <dsp:txXfrm>
        <a:off x="2537432" y="4033727"/>
        <a:ext cx="2499538" cy="750233"/>
      </dsp:txXfrm>
    </dsp:sp>
    <dsp:sp modelId="{846F955E-5E3E-414F-A030-C45ED6F77618}">
      <dsp:nvSpPr>
        <dsp:cNvPr id="0" name=""/>
        <dsp:cNvSpPr/>
      </dsp:nvSpPr>
      <dsp:spPr>
        <a:xfrm>
          <a:off x="3611173" y="3759341"/>
          <a:ext cx="4482832" cy="4482832"/>
        </a:xfrm>
        <a:custGeom>
          <a:avLst/>
          <a:gdLst/>
          <a:ahLst/>
          <a:cxnLst/>
          <a:rect l="0" t="0" r="0" b="0"/>
          <a:pathLst>
            <a:path>
              <a:moveTo>
                <a:pt x="1248314" y="232014"/>
              </a:moveTo>
              <a:arcTo wR="2241416" hR="2241416" stAng="14622009" swAng="605340"/>
            </a:path>
          </a:pathLst>
        </a:custGeom>
        <a:noFill/>
        <a:ln w="12700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B815C-F2DA-45EC-AF04-4A716FDE4531}">
      <dsp:nvSpPr>
        <dsp:cNvPr id="0" name=""/>
        <dsp:cNvSpPr/>
      </dsp:nvSpPr>
      <dsp:spPr>
        <a:xfrm>
          <a:off x="4932019" y="2913073"/>
          <a:ext cx="2999179" cy="9342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itchFamily="34" charset="0"/>
            </a:rPr>
            <a:t>Информационные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itchFamily="34" charset="0"/>
            </a:rPr>
            <a:t>стенды</a:t>
          </a:r>
          <a:endParaRPr lang="ru-RU" sz="2000" kern="1200" dirty="0">
            <a:latin typeface="Century Gothic" pitchFamily="34" charset="0"/>
          </a:endParaRPr>
        </a:p>
      </dsp:txBody>
      <dsp:txXfrm>
        <a:off x="4977626" y="2958680"/>
        <a:ext cx="2907965" cy="843051"/>
      </dsp:txXfrm>
    </dsp:sp>
    <dsp:sp modelId="{91271C37-9A7B-486A-B747-BE21ABD08EFB}">
      <dsp:nvSpPr>
        <dsp:cNvPr id="0" name=""/>
        <dsp:cNvSpPr/>
      </dsp:nvSpPr>
      <dsp:spPr>
        <a:xfrm>
          <a:off x="1558456" y="1482545"/>
          <a:ext cx="4709832" cy="4709832"/>
        </a:xfrm>
        <a:custGeom>
          <a:avLst/>
          <a:gdLst/>
          <a:ahLst/>
          <a:cxnLst/>
          <a:rect l="0" t="0" r="0" b="0"/>
          <a:pathLst>
            <a:path>
              <a:moveTo>
                <a:pt x="4709143" y="2411886"/>
              </a:moveTo>
              <a:arcTo wR="2354916" hR="2354916" stAng="83174" swAng="10662490"/>
            </a:path>
          </a:pathLst>
        </a:custGeom>
        <a:noFill/>
        <a:ln w="12700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A5FFF-2B59-4AA9-9048-C23BCDEE2A99}">
      <dsp:nvSpPr>
        <dsp:cNvPr id="0" name=""/>
        <dsp:cNvSpPr/>
      </dsp:nvSpPr>
      <dsp:spPr>
        <a:xfrm>
          <a:off x="48542" y="2913078"/>
          <a:ext cx="2683445" cy="9145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itchFamily="34" charset="0"/>
            </a:rPr>
            <a:t>Сайты муниципалитета</a:t>
          </a:r>
          <a:endParaRPr lang="ru-RU" sz="2000" kern="1200" dirty="0">
            <a:latin typeface="Century Gothic" pitchFamily="34" charset="0"/>
          </a:endParaRPr>
        </a:p>
      </dsp:txBody>
      <dsp:txXfrm>
        <a:off x="93185" y="2957721"/>
        <a:ext cx="2594159" cy="825220"/>
      </dsp:txXfrm>
    </dsp:sp>
    <dsp:sp modelId="{7A3FF7D6-26A6-465E-88B0-3CC9D2D4940E}">
      <dsp:nvSpPr>
        <dsp:cNvPr id="0" name=""/>
        <dsp:cNvSpPr/>
      </dsp:nvSpPr>
      <dsp:spPr>
        <a:xfrm>
          <a:off x="-2748238" y="1977756"/>
          <a:ext cx="4482832" cy="4482832"/>
        </a:xfrm>
        <a:custGeom>
          <a:avLst/>
          <a:gdLst/>
          <a:ahLst/>
          <a:cxnLst/>
          <a:rect l="0" t="0" r="0" b="0"/>
          <a:pathLst>
            <a:path>
              <a:moveTo>
                <a:pt x="4075489" y="952958"/>
              </a:moveTo>
              <a:arcTo wR="2241416" hR="2241416" stAng="19494690" swAng="3395177"/>
            </a:path>
          </a:pathLst>
        </a:custGeom>
        <a:noFill/>
        <a:ln w="12700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9623F-D260-406D-A4AD-E2F866E228C7}">
      <dsp:nvSpPr>
        <dsp:cNvPr id="0" name=""/>
        <dsp:cNvSpPr/>
      </dsp:nvSpPr>
      <dsp:spPr>
        <a:xfrm>
          <a:off x="77316" y="4065217"/>
          <a:ext cx="2148200" cy="9954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itchFamily="34" charset="0"/>
            </a:rPr>
            <a:t>Социальные сети</a:t>
          </a:r>
        </a:p>
      </dsp:txBody>
      <dsp:txXfrm>
        <a:off x="125909" y="4113810"/>
        <a:ext cx="2051014" cy="898255"/>
      </dsp:txXfrm>
    </dsp:sp>
    <dsp:sp modelId="{E1FA68F9-9E0E-4D6C-99D8-069B41DAECDB}">
      <dsp:nvSpPr>
        <dsp:cNvPr id="0" name=""/>
        <dsp:cNvSpPr/>
      </dsp:nvSpPr>
      <dsp:spPr>
        <a:xfrm>
          <a:off x="872067" y="1087390"/>
          <a:ext cx="5955623" cy="5955623"/>
        </a:xfrm>
        <a:custGeom>
          <a:avLst/>
          <a:gdLst/>
          <a:ahLst/>
          <a:cxnLst/>
          <a:rect l="0" t="0" r="0" b="0"/>
          <a:pathLst>
            <a:path>
              <a:moveTo>
                <a:pt x="595" y="2918274"/>
              </a:moveTo>
              <a:arcTo wR="2977811" hR="2977811" stAng="10868737" swAng="10662490"/>
            </a:path>
          </a:pathLst>
        </a:custGeom>
        <a:noFill/>
        <a:ln w="12700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7D971-EE51-4C7C-BD5D-BC4AC568D8BA}">
      <dsp:nvSpPr>
        <dsp:cNvPr id="0" name=""/>
        <dsp:cNvSpPr/>
      </dsp:nvSpPr>
      <dsp:spPr>
        <a:xfrm>
          <a:off x="5314528" y="4065186"/>
          <a:ext cx="2455332" cy="10259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entury Gothic" pitchFamily="34" charset="0"/>
            </a:rPr>
            <a:t>Живое общение</a:t>
          </a:r>
        </a:p>
      </dsp:txBody>
      <dsp:txXfrm>
        <a:off x="5364609" y="4115267"/>
        <a:ext cx="2355170" cy="925760"/>
      </dsp:txXfrm>
    </dsp:sp>
    <dsp:sp modelId="{3AECAFEC-EB06-4B9D-849E-6B6788682936}">
      <dsp:nvSpPr>
        <dsp:cNvPr id="0" name=""/>
        <dsp:cNvSpPr/>
      </dsp:nvSpPr>
      <dsp:spPr>
        <a:xfrm>
          <a:off x="3091916" y="19949"/>
          <a:ext cx="4482832" cy="4482832"/>
        </a:xfrm>
        <a:custGeom>
          <a:avLst/>
          <a:gdLst/>
          <a:ahLst/>
          <a:cxnLst/>
          <a:rect l="0" t="0" r="0" b="0"/>
          <a:pathLst>
            <a:path>
              <a:moveTo>
                <a:pt x="2220238" y="4482732"/>
              </a:moveTo>
              <a:arcTo wR="2241416" hR="2241416" stAng="5432482" swAng="357027"/>
            </a:path>
          </a:pathLst>
        </a:custGeom>
        <a:noFill/>
        <a:ln w="12700" cap="rnd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2016" y="429459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dirty="0" smtClean="0"/>
              <a:t>Приложение № 3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15228" y="7622358"/>
            <a:ext cx="2926358" cy="1876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b="1" dirty="0" smtClean="0"/>
              <a:t>Исполнитель: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Директор ООО «Актив-Альянс»</a:t>
            </a:r>
          </a:p>
          <a:p>
            <a:endParaRPr lang="ru-RU" dirty="0" smtClean="0"/>
          </a:p>
          <a:p>
            <a:r>
              <a:rPr lang="ru-RU" dirty="0" smtClean="0"/>
              <a:t>________________ М.А. Шевелев</a:t>
            </a:r>
          </a:p>
          <a:p>
            <a:endParaRPr lang="ru-RU" dirty="0" smtClean="0"/>
          </a:p>
          <a:p>
            <a:r>
              <a:rPr lang="ru-RU" dirty="0" smtClean="0"/>
              <a:t>М.П. 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541587" y="7622358"/>
            <a:ext cx="2945659" cy="1876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ru-RU" b="1" dirty="0" smtClean="0"/>
              <a:t>Согласовано Заказчиком: </a:t>
            </a:r>
          </a:p>
          <a:p>
            <a:endParaRPr lang="ru-RU" b="1" dirty="0" smtClean="0"/>
          </a:p>
          <a:p>
            <a:r>
              <a:rPr lang="ru-RU" dirty="0" smtClean="0"/>
              <a:t>Министр</a:t>
            </a:r>
          </a:p>
          <a:p>
            <a:endParaRPr lang="ru-RU" dirty="0" smtClean="0"/>
          </a:p>
          <a:p>
            <a:r>
              <a:rPr lang="ru-RU" dirty="0" smtClean="0"/>
              <a:t>______________________ Р.А. </a:t>
            </a:r>
            <a:r>
              <a:rPr lang="ru-RU" dirty="0" err="1" smtClean="0"/>
              <a:t>Кокшаров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М.П. 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164A7-A87B-40E6-82B9-0C9696BE81A7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C9FE8-0A13-4E3F-807E-D27FFD84F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9FE8-0A13-4E3F-807E-D27FFD84F2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Словами про всех участников/инициаторов в зависимости от типов проектов: в ТОС только члены ТОС, в ИБ – лица, указанные в правилах конкурса. Если просто есть идея, то любой человек.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9FE8-0A13-4E3F-807E-D27FFD84F28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9FE8-0A13-4E3F-807E-D27FFD84F28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2639D-E358-45AD-9823-F8C390953E5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1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9FE8-0A13-4E3F-807E-D27FFD84F28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9FE8-0A13-4E3F-807E-D27FFD84F28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D2003-4B12-4F41-AB2F-B75CBBA98FA9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5BA38B-D37D-4B93-9323-50F886E3D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5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jpeg"/><Relationship Id="rId5" Type="http://schemas.microsoft.com/office/2007/relationships/hdphoto" Target="../media/hdphoto2.wdp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200800" cy="33123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Century Gothic" pitchFamily="34" charset="0"/>
              </a:rPr>
              <a:t>У</a:t>
            </a:r>
            <a:r>
              <a:rPr lang="x-none" sz="3600" b="1" dirty="0" smtClean="0">
                <a:latin typeface="Century Gothic" pitchFamily="34" charset="0"/>
              </a:rPr>
              <a:t>части</a:t>
            </a:r>
            <a:r>
              <a:rPr lang="ru-RU" sz="3600" b="1" dirty="0" smtClean="0">
                <a:latin typeface="Century Gothic" pitchFamily="34" charset="0"/>
              </a:rPr>
              <a:t>е</a:t>
            </a:r>
            <a:r>
              <a:rPr lang="x-none" sz="3600" b="1" dirty="0" smtClean="0">
                <a:latin typeface="Century Gothic" pitchFamily="34" charset="0"/>
              </a:rPr>
              <a:t> граждан в решении вопросов местного значения</a:t>
            </a:r>
            <a:r>
              <a:rPr lang="ru-RU" sz="3600" b="1" dirty="0" smtClean="0">
                <a:latin typeface="Century Gothic" pitchFamily="34" charset="0"/>
              </a:rPr>
              <a:t>.</a:t>
            </a:r>
            <a:br>
              <a:rPr lang="ru-RU" sz="3600" b="1" dirty="0" smtClean="0">
                <a:latin typeface="Century Gothic" pitchFamily="34" charset="0"/>
              </a:rPr>
            </a:br>
            <a:r>
              <a:rPr lang="ru-RU" sz="3600" b="1" dirty="0" smtClean="0">
                <a:latin typeface="Century Gothic" pitchFamily="34" charset="0"/>
              </a:rPr>
              <a:t>Инициативное бюджетирование </a:t>
            </a:r>
            <a:endParaRPr lang="ru-RU" sz="3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55892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Пермский край, август 2018 года 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11560" y="188640"/>
            <a:ext cx="8352928" cy="648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Офис консультантов инициативного бюджетирования</a:t>
            </a:r>
          </a:p>
        </p:txBody>
      </p:sp>
      <p:pic>
        <p:nvPicPr>
          <p:cNvPr id="7" name="Рисунок 3" descr="лого ОКИ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445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Century Gothic" pitchFamily="34" charset="0"/>
              </a:rPr>
              <a:t>Подготовить и подать на муниципальную комиссию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4330824" cy="568863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Century Gothic" pitchFamily="34" charset="0"/>
              </a:rPr>
              <a:t>Проект по форме</a:t>
            </a:r>
          </a:p>
          <a:p>
            <a:endParaRPr lang="ru-RU" sz="24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Century Gothic" pitchFamily="34" charset="0"/>
              </a:rPr>
              <a:t> </a:t>
            </a:r>
          </a:p>
          <a:p>
            <a:r>
              <a:rPr lang="ru-RU" sz="2400" dirty="0" smtClean="0">
                <a:latin typeface="Century Gothic" pitchFamily="34" charset="0"/>
              </a:rPr>
              <a:t>Протокол собрания</a:t>
            </a:r>
          </a:p>
          <a:p>
            <a:endParaRPr lang="ru-RU" sz="2400" dirty="0" smtClean="0">
              <a:latin typeface="Century Gothic" pitchFamily="34" charset="0"/>
            </a:endParaRPr>
          </a:p>
          <a:p>
            <a:endParaRPr lang="ru-RU" sz="2400" dirty="0" smtClean="0">
              <a:latin typeface="Century Gothic" pitchFamily="34" charset="0"/>
            </a:endParaRPr>
          </a:p>
          <a:p>
            <a:r>
              <a:rPr lang="ru-RU" sz="2400" dirty="0" smtClean="0">
                <a:latin typeface="Century Gothic" pitchFamily="34" charset="0"/>
              </a:rPr>
              <a:t>Фото объекта и видео,    аудиоматериалы собрания</a:t>
            </a:r>
          </a:p>
          <a:p>
            <a:endParaRPr lang="ru-RU" sz="2400" dirty="0" smtClean="0">
              <a:latin typeface="Century Gothic" pitchFamily="34" charset="0"/>
            </a:endParaRPr>
          </a:p>
          <a:p>
            <a:endParaRPr lang="ru-RU" sz="2400" dirty="0" smtClean="0">
              <a:latin typeface="Century Gothic" pitchFamily="34" charset="0"/>
            </a:endParaRPr>
          </a:p>
          <a:p>
            <a:r>
              <a:rPr lang="ru-RU" sz="2400" dirty="0" smtClean="0">
                <a:latin typeface="Century Gothic" pitchFamily="34" charset="0"/>
              </a:rPr>
              <a:t>Гарантийные письма по обеспечению вклада населения и спонсоров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5" name="Рисунок 4" descr="заявка Перм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909463"/>
            <a:ext cx="3995936" cy="3095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протокол Перм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80656"/>
            <a:ext cx="3995936" cy="2556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лого ОКИБ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4445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6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575" y="332656"/>
            <a:ext cx="6347713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entury Gothic" pitchFamily="34" charset="0"/>
              </a:rPr>
              <a:t>Контакты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7631" y="908720"/>
            <a:ext cx="7850833" cy="513264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Министерство территориального развития Пермского края </a:t>
            </a:r>
            <a:endParaRPr lang="ru-RU" sz="2000" dirty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город Пермь, ул. Ленина, 51</a:t>
            </a:r>
          </a:p>
          <a:p>
            <a:r>
              <a:rPr lang="ru-RU" sz="2000" dirty="0" smtClean="0">
                <a:latin typeface="Century Gothic" pitchFamily="34" charset="0"/>
              </a:rPr>
              <a:t>Тел. (342) 217-74-24</a:t>
            </a:r>
          </a:p>
          <a:p>
            <a:r>
              <a:rPr lang="en-US" sz="2000" dirty="0" smtClean="0">
                <a:latin typeface="Century Gothic" pitchFamily="34" charset="0"/>
              </a:rPr>
              <a:t>http:</a:t>
            </a:r>
            <a:r>
              <a:rPr lang="mr-IN" sz="2000" dirty="0" smtClean="0">
                <a:latin typeface="Century Gothic" pitchFamily="34" charset="0"/>
              </a:rPr>
              <a:t>//</a:t>
            </a:r>
            <a:r>
              <a:rPr lang="en-US" sz="2000" dirty="0" err="1" smtClean="0">
                <a:latin typeface="Century Gothic" pitchFamily="34" charset="0"/>
              </a:rPr>
              <a:t>minter.permkrai.ru</a:t>
            </a:r>
            <a:endParaRPr lang="ru-RU" sz="2000" dirty="0" smtClean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Портал «Управляем вместе»</a:t>
            </a:r>
            <a:endParaRPr lang="en-US" sz="2000" dirty="0" smtClean="0">
              <a:latin typeface="Century Gothic" pitchFamily="34" charset="0"/>
            </a:endParaRPr>
          </a:p>
          <a:p>
            <a:endParaRPr lang="en-US" sz="2000" dirty="0">
              <a:latin typeface="Century Gothic" pitchFamily="34" charset="0"/>
            </a:endParaRPr>
          </a:p>
          <a:p>
            <a:r>
              <a:rPr lang="ru-RU" sz="2000" dirty="0" smtClean="0">
                <a:latin typeface="Century Gothic" pitchFamily="34" charset="0"/>
              </a:rPr>
              <a:t>Офис консультантов инициативного бюджетирования (ООО «Актив-Альянс»)</a:t>
            </a:r>
          </a:p>
          <a:p>
            <a:r>
              <a:rPr lang="ru-RU" sz="2000" dirty="0" smtClean="0">
                <a:latin typeface="Century Gothic" pitchFamily="34" charset="0"/>
              </a:rPr>
              <a:t>город  Киров, ул. Орловская, 7</a:t>
            </a:r>
          </a:p>
          <a:p>
            <a:r>
              <a:rPr lang="en-US" sz="2000" dirty="0" smtClean="0">
                <a:latin typeface="Century Gothic" pitchFamily="34" charset="0"/>
              </a:rPr>
              <a:t>http</a:t>
            </a:r>
            <a:r>
              <a:rPr lang="ru-RU" sz="2000" dirty="0" smtClean="0">
                <a:latin typeface="Century Gothic" pitchFamily="34" charset="0"/>
              </a:rPr>
              <a:t>:</a:t>
            </a:r>
            <a:r>
              <a:rPr lang="mr-IN" sz="2000" dirty="0" smtClean="0">
                <a:latin typeface="Century Gothic" pitchFamily="34" charset="0"/>
              </a:rPr>
              <a:t>//</a:t>
            </a:r>
            <a:r>
              <a:rPr lang="en-US" sz="2000" dirty="0" err="1" smtClean="0">
                <a:latin typeface="Century Gothic" pitchFamily="34" charset="0"/>
              </a:rPr>
              <a:t>consultantib.ru</a:t>
            </a:r>
            <a:r>
              <a:rPr lang="ru-RU" sz="2000" dirty="0" smtClean="0">
                <a:latin typeface="Century Gothic" pitchFamily="34" charset="0"/>
              </a:rPr>
              <a:t> </a:t>
            </a:r>
          </a:p>
          <a:p>
            <a:r>
              <a:rPr lang="en-US" sz="2000" dirty="0" smtClean="0">
                <a:latin typeface="Century Gothic" pitchFamily="34" charset="0"/>
              </a:rPr>
              <a:t>E-mail: </a:t>
            </a:r>
            <a:r>
              <a:rPr lang="en-US" sz="2000" dirty="0" err="1" smtClean="0">
                <a:latin typeface="Century Gothic" pitchFamily="34" charset="0"/>
              </a:rPr>
              <a:t>mail@consultantib.ru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4" name="Рисунок 3" descr="лого ОКИ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445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476672"/>
          <a:ext cx="3096344" cy="464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93" name="Picture 3" descr="C:\497850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657225" cy="20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6"/>
          <p:cNvGrpSpPr/>
          <p:nvPr/>
        </p:nvGrpSpPr>
        <p:grpSpPr>
          <a:xfrm>
            <a:off x="3391300" y="1613510"/>
            <a:ext cx="4494987" cy="726114"/>
            <a:chOff x="677470" y="3586814"/>
            <a:chExt cx="8117873" cy="917251"/>
          </a:xfrm>
          <a:solidFill>
            <a:srgbClr val="39A584"/>
          </a:solidFill>
          <a:scene3d>
            <a:camera prst="orthographicFront"/>
            <a:lightRig rig="flat" dir="t"/>
          </a:scene3d>
        </p:grpSpPr>
        <p:sp>
          <p:nvSpPr>
            <p:cNvPr id="39" name="Прямоугольник 11"/>
            <p:cNvSpPr/>
            <p:nvPr/>
          </p:nvSpPr>
          <p:spPr>
            <a:xfrm>
              <a:off x="677470" y="3586814"/>
              <a:ext cx="8117873" cy="917251"/>
            </a:xfrm>
            <a:prstGeom prst="parallelogram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рямоугольник 12"/>
            <p:cNvSpPr/>
            <p:nvPr/>
          </p:nvSpPr>
          <p:spPr>
            <a:xfrm>
              <a:off x="1777090" y="3586814"/>
              <a:ext cx="6652026" cy="917251"/>
            </a:xfrm>
            <a:prstGeom prst="snip1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marL="216000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Идея решения</a:t>
              </a:r>
            </a:p>
          </p:txBody>
        </p:sp>
      </p:grpSp>
      <p:grpSp>
        <p:nvGrpSpPr>
          <p:cNvPr id="4" name="Группа 44"/>
          <p:cNvGrpSpPr/>
          <p:nvPr/>
        </p:nvGrpSpPr>
        <p:grpSpPr>
          <a:xfrm>
            <a:off x="3812990" y="2464937"/>
            <a:ext cx="4494987" cy="726114"/>
            <a:chOff x="677470" y="3586814"/>
            <a:chExt cx="8117873" cy="917251"/>
          </a:xfrm>
          <a:solidFill>
            <a:srgbClr val="39A584"/>
          </a:solidFill>
          <a:scene3d>
            <a:camera prst="orthographicFront"/>
            <a:lightRig rig="flat" dir="t"/>
          </a:scene3d>
        </p:grpSpPr>
        <p:sp>
          <p:nvSpPr>
            <p:cNvPr id="42" name="Прямоугольник 11"/>
            <p:cNvSpPr/>
            <p:nvPr/>
          </p:nvSpPr>
          <p:spPr>
            <a:xfrm>
              <a:off x="677470" y="3586814"/>
              <a:ext cx="8117873" cy="917251"/>
            </a:xfrm>
            <a:prstGeom prst="parallelogram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Прямоугольник 12"/>
            <p:cNvSpPr/>
            <p:nvPr/>
          </p:nvSpPr>
          <p:spPr>
            <a:xfrm>
              <a:off x="1815462" y="3586814"/>
              <a:ext cx="6613654" cy="917251"/>
            </a:xfrm>
            <a:prstGeom prst="snip1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marL="216000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Технологии софинансирования 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47"/>
          <p:cNvGrpSpPr/>
          <p:nvPr/>
        </p:nvGrpSpPr>
        <p:grpSpPr>
          <a:xfrm>
            <a:off x="4282850" y="779172"/>
            <a:ext cx="3263651" cy="726114"/>
            <a:chOff x="750532" y="3586814"/>
            <a:chExt cx="8117873" cy="917251"/>
          </a:xfrm>
          <a:solidFill>
            <a:srgbClr val="39A584"/>
          </a:solidFill>
          <a:scene3d>
            <a:camera prst="orthographicFront"/>
            <a:lightRig rig="flat" dir="t"/>
          </a:scene3d>
        </p:grpSpPr>
        <p:sp>
          <p:nvSpPr>
            <p:cNvPr id="45" name="Прямоугольник 11"/>
            <p:cNvSpPr/>
            <p:nvPr/>
          </p:nvSpPr>
          <p:spPr>
            <a:xfrm>
              <a:off x="750532" y="3586814"/>
              <a:ext cx="8117873" cy="917251"/>
            </a:xfrm>
            <a:prstGeom prst="parallelogram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Прямоугольник 12"/>
            <p:cNvSpPr/>
            <p:nvPr/>
          </p:nvSpPr>
          <p:spPr>
            <a:xfrm>
              <a:off x="2048020" y="3586814"/>
              <a:ext cx="6381095" cy="917251"/>
            </a:xfrm>
            <a:prstGeom prst="snip1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marL="216000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Актуальный вопрос</a:t>
              </a:r>
            </a:p>
          </p:txBody>
        </p:sp>
      </p:grpSp>
      <p:pic>
        <p:nvPicPr>
          <p:cNvPr id="47" name="Picture 2" descr="M:\Презентации ППМИ\2017\2017.09.21 БРИКС Уфа\картинки\e2e896728bebae64a9652c65f5bd13751649400b_original.pn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3446155" y="1579470"/>
            <a:ext cx="608876" cy="813512"/>
          </a:xfrm>
          <a:prstGeom prst="rect">
            <a:avLst/>
          </a:prstGeom>
          <a:noFill/>
          <a:ln>
            <a:noFill/>
          </a:ln>
          <a:effectLst>
            <a:glow rad="12700">
              <a:schemeClr val="bg1">
                <a:alpha val="71000"/>
              </a:schemeClr>
            </a:glow>
          </a:effectLst>
          <a:extLst/>
        </p:spPr>
      </p:pic>
      <p:pic>
        <p:nvPicPr>
          <p:cNvPr id="48" name="Picture 5" descr="M:\фото-видео\альбом\до-после\money-cd7321e6ebccbaddd416c34e9979d29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41" y="2444914"/>
            <a:ext cx="64579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47"/>
          <p:cNvGrpSpPr/>
          <p:nvPr/>
        </p:nvGrpSpPr>
        <p:grpSpPr>
          <a:xfrm>
            <a:off x="4253477" y="3318590"/>
            <a:ext cx="4494987" cy="726114"/>
            <a:chOff x="677470" y="3586814"/>
            <a:chExt cx="8117873" cy="917251"/>
          </a:xfrm>
          <a:solidFill>
            <a:srgbClr val="39A584"/>
          </a:solidFill>
          <a:scene3d>
            <a:camera prst="orthographicFront"/>
            <a:lightRig rig="flat" dir="t"/>
          </a:scene3d>
        </p:grpSpPr>
        <p:sp>
          <p:nvSpPr>
            <p:cNvPr id="50" name="Прямоугольник 11"/>
            <p:cNvSpPr/>
            <p:nvPr/>
          </p:nvSpPr>
          <p:spPr>
            <a:xfrm>
              <a:off x="677470" y="3586814"/>
              <a:ext cx="8117873" cy="917251"/>
            </a:xfrm>
            <a:prstGeom prst="parallelogram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Прямоугольник 12"/>
            <p:cNvSpPr/>
            <p:nvPr/>
          </p:nvSpPr>
          <p:spPr>
            <a:xfrm>
              <a:off x="2048020" y="3586814"/>
              <a:ext cx="6381095" cy="917251"/>
            </a:xfrm>
            <a:prstGeom prst="snip1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marL="216000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Проектная деятельность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2" name="Picture 3" descr="M:\Презентации ППМИ\2017\2017.09.21 БРИКС Уфа\картинки\work_bi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59" y="3355504"/>
            <a:ext cx="501492" cy="6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1" descr="M:\Презентации ППМИ\2017\2017.09.21 БРИКС Уфа\картинки\post-question-mark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64" y="764704"/>
            <a:ext cx="800100" cy="76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988004" y="1330743"/>
            <a:ext cx="584825" cy="365125"/>
          </a:xfrm>
        </p:spPr>
        <p:txBody>
          <a:bodyPr/>
          <a:lstStyle/>
          <a:p>
            <a:fld id="{AC7C6336-CE70-4692-9815-6E2F681D88CA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7" name="Группа 54"/>
          <p:cNvGrpSpPr/>
          <p:nvPr/>
        </p:nvGrpSpPr>
        <p:grpSpPr>
          <a:xfrm>
            <a:off x="2988004" y="4210373"/>
            <a:ext cx="3123061" cy="1450875"/>
            <a:chOff x="-1020279" y="3666772"/>
            <a:chExt cx="12918760" cy="899555"/>
          </a:xfrm>
          <a:scene3d>
            <a:camera prst="orthographicFront"/>
            <a:lightRig rig="flat" dir="t"/>
          </a:scene3d>
        </p:grpSpPr>
        <p:sp>
          <p:nvSpPr>
            <p:cNvPr id="56" name="Прямоугольник 11"/>
            <p:cNvSpPr/>
            <p:nvPr/>
          </p:nvSpPr>
          <p:spPr>
            <a:xfrm>
              <a:off x="-923207" y="3666772"/>
              <a:ext cx="12821688" cy="899555"/>
            </a:xfrm>
            <a:prstGeom prst="parallelogram">
              <a:avLst/>
            </a:prstGeom>
            <a:solidFill>
              <a:schemeClr val="accent6">
                <a:lumMod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Прямоугольник 12"/>
            <p:cNvSpPr/>
            <p:nvPr/>
          </p:nvSpPr>
          <p:spPr>
            <a:xfrm>
              <a:off x="-1020279" y="3666772"/>
              <a:ext cx="12251376" cy="899555"/>
            </a:xfrm>
            <a:prstGeom prst="snip1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marL="216000"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Экономическое решение</a:t>
              </a:r>
            </a:p>
          </p:txBody>
        </p:sp>
      </p:grpSp>
      <p:grpSp>
        <p:nvGrpSpPr>
          <p:cNvPr id="8" name="Группа 6"/>
          <p:cNvGrpSpPr/>
          <p:nvPr/>
        </p:nvGrpSpPr>
        <p:grpSpPr>
          <a:xfrm>
            <a:off x="6420238" y="4149080"/>
            <a:ext cx="2437186" cy="706516"/>
            <a:chOff x="-1261291" y="3628769"/>
            <a:chExt cx="13159776" cy="917251"/>
          </a:xfrm>
          <a:scene3d>
            <a:camera prst="orthographicFront"/>
            <a:lightRig rig="flat" dir="t"/>
          </a:scene3d>
        </p:grpSpPr>
        <p:sp>
          <p:nvSpPr>
            <p:cNvPr id="61" name="Прямоугольник 11"/>
            <p:cNvSpPr/>
            <p:nvPr/>
          </p:nvSpPr>
          <p:spPr>
            <a:xfrm>
              <a:off x="-1175436" y="3628769"/>
              <a:ext cx="13073921" cy="917251"/>
            </a:xfrm>
            <a:prstGeom prst="parallelogram">
              <a:avLst/>
            </a:prstGeom>
            <a:solidFill>
              <a:srgbClr val="2862A8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Прямоугольник 12"/>
            <p:cNvSpPr/>
            <p:nvPr/>
          </p:nvSpPr>
          <p:spPr>
            <a:xfrm>
              <a:off x="-1261291" y="3628769"/>
              <a:ext cx="12492388" cy="917251"/>
            </a:xfrm>
            <a:prstGeom prst="snip1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marL="216000"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60" b="1" dirty="0" smtClean="0">
                  <a:latin typeface="Arial" pitchFamily="34" charset="0"/>
                  <a:cs typeface="Arial" pitchFamily="34" charset="0"/>
                </a:rPr>
                <a:t>Дискуссия</a:t>
              </a:r>
              <a:endParaRPr lang="ru-RU" sz="216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6"/>
          <p:cNvGrpSpPr/>
          <p:nvPr/>
        </p:nvGrpSpPr>
        <p:grpSpPr>
          <a:xfrm>
            <a:off x="6132358" y="4959971"/>
            <a:ext cx="2579944" cy="741765"/>
            <a:chOff x="-1261289" y="3628769"/>
            <a:chExt cx="13159774" cy="917253"/>
          </a:xfrm>
          <a:scene3d>
            <a:camera prst="orthographicFront"/>
            <a:lightRig rig="flat" dir="t"/>
          </a:scene3d>
        </p:grpSpPr>
        <p:sp>
          <p:nvSpPr>
            <p:cNvPr id="70" name="Прямоугольник 11"/>
            <p:cNvSpPr/>
            <p:nvPr/>
          </p:nvSpPr>
          <p:spPr>
            <a:xfrm>
              <a:off x="-1175436" y="3628769"/>
              <a:ext cx="13073921" cy="917251"/>
            </a:xfrm>
            <a:prstGeom prst="parallelogram">
              <a:avLst/>
            </a:prstGeom>
            <a:solidFill>
              <a:schemeClr val="accent3">
                <a:lumMod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Прямоугольник 12"/>
            <p:cNvSpPr/>
            <p:nvPr/>
          </p:nvSpPr>
          <p:spPr>
            <a:xfrm>
              <a:off x="-1261289" y="3628771"/>
              <a:ext cx="12492385" cy="917251"/>
            </a:xfrm>
            <a:prstGeom prst="snip1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marL="216000"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60" b="1" dirty="0" smtClean="0">
                  <a:latin typeface="Arial" pitchFamily="34" charset="0"/>
                  <a:cs typeface="Arial" pitchFamily="34" charset="0"/>
                </a:rPr>
                <a:t>Работа</a:t>
              </a:r>
              <a:endParaRPr lang="ru-RU" sz="216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2" name="Picture 3" descr="M:\Презентации ППМИ\2017\2017.09.21 БРИКС Уфа\картинки\069596-blue-jelly-icon-alphanumeric-plus-sign-simple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964148" y="4554983"/>
            <a:ext cx="431483" cy="575310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10" name="Группа 44"/>
          <p:cNvGrpSpPr/>
          <p:nvPr/>
        </p:nvGrpSpPr>
        <p:grpSpPr>
          <a:xfrm>
            <a:off x="3545863" y="5934777"/>
            <a:ext cx="4608511" cy="878599"/>
            <a:chOff x="677470" y="3490501"/>
            <a:chExt cx="8117873" cy="1109875"/>
          </a:xfrm>
          <a:solidFill>
            <a:srgbClr val="39A584"/>
          </a:solidFill>
          <a:scene3d>
            <a:camera prst="orthographicFront"/>
            <a:lightRig rig="flat" dir="t"/>
          </a:scene3d>
        </p:grpSpPr>
        <p:sp>
          <p:nvSpPr>
            <p:cNvPr id="79" name="Прямоугольник 11"/>
            <p:cNvSpPr/>
            <p:nvPr/>
          </p:nvSpPr>
          <p:spPr>
            <a:xfrm>
              <a:off x="677470" y="3490501"/>
              <a:ext cx="8117873" cy="1109875"/>
            </a:xfrm>
            <a:prstGeom prst="parallelogram">
              <a:avLst/>
            </a:prstGeom>
            <a:solidFill>
              <a:srgbClr val="E689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Прямоугольник 12"/>
            <p:cNvSpPr/>
            <p:nvPr/>
          </p:nvSpPr>
          <p:spPr>
            <a:xfrm>
              <a:off x="1233110" y="3586814"/>
              <a:ext cx="5415660" cy="917251"/>
            </a:xfrm>
            <a:prstGeom prst="snip1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marL="216000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dirty="0">
                  <a:latin typeface="Arial" pitchFamily="34" charset="0"/>
                  <a:cs typeface="Arial" pitchFamily="34" charset="0"/>
                </a:rPr>
                <a:t>РЕЗУЛЬТАТ</a:t>
              </a:r>
            </a:p>
          </p:txBody>
        </p:sp>
      </p:grpSp>
      <p:pic>
        <p:nvPicPr>
          <p:cNvPr id="85" name="Picture 2" descr="M:\САЙТ\____актуализация сайта\значки типологии\смета\12312312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72" y="5998766"/>
            <a:ext cx="580073" cy="77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Правая фигурная скобка 86"/>
          <p:cNvSpPr/>
          <p:nvPr/>
        </p:nvSpPr>
        <p:spPr>
          <a:xfrm rot="16200000" flipH="1">
            <a:off x="5939541" y="3140357"/>
            <a:ext cx="240030" cy="5377815"/>
          </a:xfrm>
          <a:prstGeom prst="rightBrace">
            <a:avLst>
              <a:gd name="adj1" fmla="val 73223"/>
              <a:gd name="adj2" fmla="val 49811"/>
            </a:avLst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160"/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482681" cy="99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entury Gothic" pitchFamily="34" charset="0"/>
              </a:rPr>
              <a:t>Инициатива граждан</a:t>
            </a:r>
            <a:endParaRPr lang="ru-RU" sz="2800" b="1" dirty="0">
              <a:latin typeface="Century Gothic" pitchFamily="34" charset="0"/>
            </a:endParaRPr>
          </a:p>
        </p:txBody>
      </p:sp>
      <p:pic>
        <p:nvPicPr>
          <p:cNvPr id="38" name="Рисунок 3" descr="лого ОКИБ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25" y="4445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51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4" grpId="0"/>
      <p:bldP spid="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8159"/>
            <a:ext cx="7527028" cy="11022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entury Gothic" pitchFamily="34" charset="0"/>
              </a:rPr>
              <a:t>Проект инициативного бюджетирования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289121"/>
            <a:ext cx="4463624" cy="555704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Проект ИБ</a:t>
            </a:r>
            <a:r>
              <a:rPr lang="ru-RU" sz="2400" dirty="0" smtClean="0"/>
              <a:t> – это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492729" y="1025711"/>
            <a:ext cx="2749508" cy="2844665"/>
            <a:chOff x="3654440" y="2445510"/>
            <a:chExt cx="2749508" cy="2844665"/>
          </a:xfrm>
        </p:grpSpPr>
        <p:sp>
          <p:nvSpPr>
            <p:cNvPr id="4" name="Блок-схема: извлечение 3"/>
            <p:cNvSpPr/>
            <p:nvPr/>
          </p:nvSpPr>
          <p:spPr>
            <a:xfrm>
              <a:off x="3863818" y="2924944"/>
              <a:ext cx="2304256" cy="1621904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 rot="18241183">
              <a:off x="3072418" y="3027532"/>
              <a:ext cx="20873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Время инициативной группы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 rot="3233308">
              <a:off x="4940177" y="3056958"/>
              <a:ext cx="2004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mtClean="0"/>
                <a:t>Ресурсы бюджета и населения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0094" y="4643844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Правила участия</a:t>
              </a:r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4438086" y="3439331"/>
              <a:ext cx="1152128" cy="10801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82102" y="3717032"/>
              <a:ext cx="93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Проект</a:t>
              </a:r>
            </a:p>
            <a:p>
              <a:pPr algn="ctr"/>
              <a:r>
                <a:rPr lang="ru-RU" dirty="0" smtClean="0"/>
                <a:t>ИБ</a:t>
              </a:r>
              <a:endParaRPr lang="ru-RU" dirty="0"/>
            </a:p>
          </p:txBody>
        </p:sp>
      </p:grpSp>
      <p:sp>
        <p:nvSpPr>
          <p:cNvPr id="11" name="Содержимое 2"/>
          <p:cNvSpPr txBox="1">
            <a:spLocks/>
          </p:cNvSpPr>
          <p:nvPr/>
        </p:nvSpPr>
        <p:spPr>
          <a:xfrm>
            <a:off x="467545" y="4005064"/>
            <a:ext cx="8064895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u="sng" dirty="0" smtClean="0"/>
              <a:t>Цель проекта </a:t>
            </a:r>
            <a:r>
              <a:rPr lang="mr-IN" sz="2400" dirty="0" smtClean="0"/>
              <a:t>–</a:t>
            </a:r>
            <a:r>
              <a:rPr lang="ru-RU" sz="2400" dirty="0" smtClean="0"/>
              <a:t> решение актуального вопроса местного значения</a:t>
            </a:r>
          </a:p>
          <a:p>
            <a:endParaRPr lang="ru-RU" sz="2400" dirty="0"/>
          </a:p>
          <a:p>
            <a:r>
              <a:rPr lang="ru-RU" sz="2400" b="1" u="sng" dirty="0" smtClean="0"/>
              <a:t>Задачи проекта </a:t>
            </a:r>
            <a:r>
              <a:rPr lang="mr-IN" sz="2400" dirty="0" smtClean="0"/>
              <a:t>–</a:t>
            </a:r>
            <a:r>
              <a:rPr lang="ru-RU" sz="2400" dirty="0" smtClean="0"/>
              <a:t> перечень действий (шагов), которые необходимо совершить для достижения поставленной цели</a:t>
            </a:r>
          </a:p>
          <a:p>
            <a:endParaRPr lang="ru-RU" sz="2400" dirty="0"/>
          </a:p>
        </p:txBody>
      </p:sp>
      <p:pic>
        <p:nvPicPr>
          <p:cNvPr id="12" name="Рисунок 3" descr="лого ОКИ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445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8092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entury Gothic" pitchFamily="34" charset="0"/>
              </a:rPr>
              <a:t>Инициирование и подготовка </a:t>
            </a:r>
            <a:r>
              <a:rPr lang="x-none" sz="2800" b="1" dirty="0" smtClean="0">
                <a:latin typeface="Century Gothic" pitchFamily="34" charset="0"/>
              </a:rPr>
              <a:t>проекта</a:t>
            </a:r>
            <a:endParaRPr lang="ru-RU" sz="2800" b="1" dirty="0">
              <a:latin typeface="Century Gothic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07909800"/>
              </p:ext>
            </p:extLst>
          </p:nvPr>
        </p:nvGraphicFramePr>
        <p:xfrm>
          <a:off x="467544" y="1412776"/>
          <a:ext cx="835292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3" descr="лого ОКИБ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" y="4445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432939"/>
              </p:ext>
            </p:extLst>
          </p:nvPr>
        </p:nvGraphicFramePr>
        <p:xfrm>
          <a:off x="1" y="908720"/>
          <a:ext cx="4546282" cy="579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193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89954689"/>
              </p:ext>
            </p:extLst>
          </p:nvPr>
        </p:nvGraphicFramePr>
        <p:xfrm>
          <a:off x="4602494" y="908720"/>
          <a:ext cx="4541506" cy="579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8092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entury Gothic" pitchFamily="34" charset="0"/>
              </a:rPr>
              <a:t>Актуальные </a:t>
            </a:r>
            <a:r>
              <a:rPr lang="ru-RU" sz="2800" b="1" dirty="0" smtClean="0">
                <a:latin typeface="Century Gothic" pitchFamily="34" charset="0"/>
              </a:rPr>
              <a:t>вопросы местного значения</a:t>
            </a:r>
            <a:endParaRPr lang="ru-RU" sz="2800" b="1" dirty="0">
              <a:latin typeface="Century Gothic" pitchFamily="34" charset="0"/>
            </a:endParaRPr>
          </a:p>
        </p:txBody>
      </p:sp>
      <p:pic>
        <p:nvPicPr>
          <p:cNvPr id="9" name="Рисунок 3" descr="лого ОКИБ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25" y="4445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1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48" b="-48006"/>
          <a:stretch/>
        </p:blipFill>
        <p:spPr>
          <a:xfrm>
            <a:off x="1187624" y="3861048"/>
            <a:ext cx="7423601" cy="4968552"/>
          </a:xfrm>
          <a:prstGeom prst="rect">
            <a:avLst/>
          </a:prstGeom>
        </p:spPr>
      </p:pic>
      <p:pic>
        <p:nvPicPr>
          <p:cNvPr id="7" name="Содержимое 4" descr="IMG_8003.jpg"/>
          <p:cNvPicPr>
            <a:picLocks noChangeAspect="1"/>
          </p:cNvPicPr>
          <p:nvPr/>
        </p:nvPicPr>
        <p:blipFill rotWithShape="1">
          <a:blip r:embed="rId3" cstate="print"/>
          <a:srcRect l="-2" t="-4" r="3857" b="12626"/>
          <a:stretch/>
        </p:blipFill>
        <p:spPr>
          <a:xfrm>
            <a:off x="4644007" y="354368"/>
            <a:ext cx="3967218" cy="27611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C18E0E-FEA9-4ECE-A7D5-FF1EC738FB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11267" r="-10931" b="7039"/>
          <a:stretch/>
        </p:blipFill>
        <p:spPr>
          <a:xfrm>
            <a:off x="614141" y="354369"/>
            <a:ext cx="4173883" cy="276118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140968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2050" name="AutoShape 2" descr="https://mail.yandex.ru/message_part/IMG_8003.jpg?_uid=2498458&amp;hid=1.2.2&amp;ids=166351711236046183&amp;name=IMG_8003.jpg&amp;yandex_class=yandex_inline_content_320.mail:2498458.E1356326:2992707670102975963539455658887_1.2.2_1663517112360461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3214530"/>
            <a:ext cx="8136904" cy="5294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entury Gothic" pitchFamily="34" charset="0"/>
              </a:rPr>
              <a:t>ДИСКУССИЯ / ОБСУЖДЕНИЕ</a:t>
            </a:r>
            <a:endParaRPr lang="ru-RU" sz="2800" b="1" dirty="0">
              <a:latin typeface="Century Gothic" pitchFamily="34" charset="0"/>
            </a:endParaRPr>
          </a:p>
        </p:txBody>
      </p:sp>
      <p:pic>
        <p:nvPicPr>
          <p:cNvPr id="10" name="Рисунок 3" descr="лого ОКИБ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39" y="103955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27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3752"/>
            <a:ext cx="713913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entury Gothic" pitchFamily="34" charset="0"/>
              </a:rPr>
              <a:t>Информационное </a:t>
            </a:r>
            <a:r>
              <a:rPr lang="ru-RU" b="1" dirty="0" smtClean="0">
                <a:latin typeface="Century Gothic" pitchFamily="34" charset="0"/>
              </a:rPr>
              <a:t/>
            </a:r>
            <a:br>
              <a:rPr lang="ru-RU" b="1" dirty="0" smtClean="0">
                <a:latin typeface="Century Gothic" pitchFamily="34" charset="0"/>
              </a:rPr>
            </a:br>
            <a:r>
              <a:rPr lang="ru-RU" sz="2700" b="1" dirty="0" smtClean="0">
                <a:latin typeface="Century Gothic" pitchFamily="34" charset="0"/>
              </a:rPr>
              <a:t>продвижение проекта среди жителей</a:t>
            </a:r>
            <a:endParaRPr lang="ru-RU" sz="2700" b="1" dirty="0">
              <a:latin typeface="Century Gothic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450"/>
              </p:ext>
            </p:extLst>
          </p:nvPr>
        </p:nvGraphicFramePr>
        <p:xfrm>
          <a:off x="755576" y="908720"/>
          <a:ext cx="79312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5856" y="1292567"/>
            <a:ext cx="2880320" cy="1200329"/>
          </a:xfrm>
          <a:prstGeom prst="rect">
            <a:avLst/>
          </a:prstGeom>
          <a:solidFill>
            <a:schemeClr val="bg2"/>
          </a:solidFill>
          <a:ln w="3175">
            <a:noFill/>
          </a:ln>
          <a:effectLst/>
          <a:scene3d>
            <a:camera prst="isometricOffAxis1Right">
              <a:rot lat="0" lon="2100000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Инициативная группа</a:t>
            </a:r>
          </a:p>
          <a:p>
            <a:pPr algn="ctr"/>
            <a:r>
              <a:rPr lang="ru-RU" sz="2400" b="1" dirty="0" smtClean="0">
                <a:latin typeface="Century Gothic" pitchFamily="34" charset="0"/>
              </a:rPr>
              <a:t> </a:t>
            </a:r>
            <a:endParaRPr lang="ru-RU" sz="2400" b="1" dirty="0">
              <a:latin typeface="Century Gothic" pitchFamily="34" charset="0"/>
            </a:endParaRPr>
          </a:p>
        </p:txBody>
      </p:sp>
      <p:pic>
        <p:nvPicPr>
          <p:cNvPr id="6" name="Рисунок 3" descr="лого ОКИБ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4445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0276" y="1436583"/>
            <a:ext cx="2520280" cy="1200329"/>
          </a:xfrm>
          <a:prstGeom prst="rect">
            <a:avLst/>
          </a:prstGeom>
          <a:solidFill>
            <a:schemeClr val="bg2"/>
          </a:solidFill>
          <a:ln w="3175">
            <a:noFill/>
          </a:ln>
          <a:effectLst/>
          <a:scene3d>
            <a:camera prst="isometricOffAxis1Right">
              <a:rot lat="0" lon="2100000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entury Gothic" pitchFamily="34" charset="0"/>
              </a:rPr>
              <a:t>Активные жители, НКО, ТОС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2200" y="1445875"/>
            <a:ext cx="2579900" cy="830997"/>
          </a:xfrm>
          <a:prstGeom prst="rect">
            <a:avLst/>
          </a:prstGeom>
          <a:solidFill>
            <a:schemeClr val="bg2"/>
          </a:solidFill>
          <a:ln w="3175">
            <a:noFill/>
          </a:ln>
          <a:effectLst/>
          <a:scene3d>
            <a:camera prst="isometricOffAxis1Right">
              <a:rot lat="0" lon="2100000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entury Gothic" pitchFamily="34" charset="0"/>
              </a:rPr>
              <a:t>Бизнес</a:t>
            </a:r>
          </a:p>
          <a:p>
            <a:pPr algn="ctr"/>
            <a:r>
              <a:rPr lang="ru-RU" sz="2400" dirty="0" smtClean="0">
                <a:latin typeface="Century Gothic" pitchFamily="34" charset="0"/>
              </a:rPr>
              <a:t> </a:t>
            </a:r>
            <a:endParaRPr lang="ru-RU" sz="2400" dirty="0">
              <a:latin typeface="Century Gothic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010556" y="1724615"/>
            <a:ext cx="2653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084168" y="1700808"/>
            <a:ext cx="2653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0"/>
          </p:cNvCxnSpPr>
          <p:nvPr/>
        </p:nvCxnSpPr>
        <p:spPr>
          <a:xfrm>
            <a:off x="4716016" y="2492896"/>
            <a:ext cx="0" cy="3211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123728" y="2492896"/>
            <a:ext cx="1152128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56176" y="2461538"/>
            <a:ext cx="1152128" cy="1219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</p:cNvCxnSpPr>
          <p:nvPr/>
        </p:nvCxnSpPr>
        <p:spPr>
          <a:xfrm>
            <a:off x="4716016" y="2492896"/>
            <a:ext cx="0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5856" y="2814027"/>
            <a:ext cx="2880320" cy="830997"/>
          </a:xfrm>
          <a:prstGeom prst="rect">
            <a:avLst/>
          </a:prstGeom>
          <a:solidFill>
            <a:schemeClr val="bg2"/>
          </a:solidFill>
          <a:ln w="3175">
            <a:noFill/>
          </a:ln>
          <a:effectLst/>
          <a:scene3d>
            <a:camera prst="isometricOffAxis1Right">
              <a:rot lat="0" lon="2100000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entury Gothic" pitchFamily="34" charset="0"/>
              </a:rPr>
              <a:t>Муниципалитет</a:t>
            </a:r>
          </a:p>
          <a:p>
            <a:pPr algn="ctr"/>
            <a:r>
              <a:rPr lang="ru-RU" sz="2400" dirty="0" smtClean="0">
                <a:latin typeface="Century Gothic" pitchFamily="34" charset="0"/>
              </a:rPr>
              <a:t> </a:t>
            </a:r>
            <a:endParaRPr lang="ru-RU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661176" cy="1143000"/>
          </a:xfrm>
        </p:spPr>
        <p:txBody>
          <a:bodyPr>
            <a:normAutofit/>
          </a:bodyPr>
          <a:lstStyle/>
          <a:p>
            <a:pPr marL="316902" indent="-316902" algn="ctr">
              <a:spcBef>
                <a:spcPts val="554"/>
              </a:spcBef>
            </a:pPr>
            <a:r>
              <a:rPr lang="ru-RU" sz="2800" b="1" dirty="0" smtClean="0">
                <a:latin typeface="Century Gothic" pitchFamily="34" charset="0"/>
              </a:rPr>
              <a:t>Планирование и расчет стоимости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1628802"/>
            <a:ext cx="7416824" cy="3111803"/>
          </a:xfrm>
          <a:prstGeom prst="rect">
            <a:avLst/>
          </a:prstGeom>
          <a:noFill/>
        </p:spPr>
        <p:txBody>
          <a:bodyPr wrap="square" lIns="84507" tIns="42254" rIns="84507" bIns="42254" rtlCol="0">
            <a:spAutoFit/>
          </a:bodyPr>
          <a:lstStyle/>
          <a:p>
            <a:pPr>
              <a:spcBef>
                <a:spcPts val="1663"/>
              </a:spcBef>
              <a:spcAft>
                <a:spcPts val="554"/>
              </a:spcAft>
            </a:pPr>
            <a:r>
              <a:rPr lang="ru-RU" sz="2000" dirty="0" smtClean="0">
                <a:latin typeface="Century Gothic" pitchFamily="34" charset="0"/>
              </a:rPr>
              <a:t>Определяем объект / мероприятие</a:t>
            </a:r>
          </a:p>
          <a:p>
            <a:pPr>
              <a:spcBef>
                <a:spcPts val="1663"/>
              </a:spcBef>
              <a:spcAft>
                <a:spcPts val="554"/>
              </a:spcAft>
            </a:pPr>
            <a:r>
              <a:rPr lang="ru-RU" sz="2000" dirty="0" smtClean="0">
                <a:latin typeface="Century Gothic" pitchFamily="34" charset="0"/>
              </a:rPr>
              <a:t>Формируем конечный результат</a:t>
            </a:r>
          </a:p>
          <a:p>
            <a:pPr>
              <a:spcBef>
                <a:spcPts val="1663"/>
              </a:spcBef>
              <a:spcAft>
                <a:spcPts val="554"/>
              </a:spcAft>
            </a:pPr>
            <a:r>
              <a:rPr lang="ru-RU" sz="2000" dirty="0" smtClean="0">
                <a:latin typeface="Century Gothic" pitchFamily="34" charset="0"/>
              </a:rPr>
              <a:t>Составляем перечень необходимых действий </a:t>
            </a:r>
          </a:p>
          <a:p>
            <a:pPr>
              <a:spcBef>
                <a:spcPts val="1663"/>
              </a:spcBef>
              <a:spcAft>
                <a:spcPts val="554"/>
              </a:spcAft>
            </a:pPr>
            <a:r>
              <a:rPr lang="ru-RU" sz="2000" dirty="0" smtClean="0">
                <a:latin typeface="Century Gothic" pitchFamily="34" charset="0"/>
              </a:rPr>
              <a:t>Разрабатываем календарный план (сроки, ответственные исполнители)</a:t>
            </a:r>
          </a:p>
          <a:p>
            <a:pPr>
              <a:spcBef>
                <a:spcPts val="1663"/>
              </a:spcBef>
              <a:spcAft>
                <a:spcPts val="554"/>
              </a:spcAft>
            </a:pPr>
            <a:r>
              <a:rPr lang="ru-RU" sz="2000" dirty="0" smtClean="0">
                <a:latin typeface="Century Gothic" pitchFamily="34" charset="0"/>
              </a:rPr>
              <a:t>Составляем смету / расчет</a:t>
            </a:r>
          </a:p>
        </p:txBody>
      </p:sp>
      <p:sp>
        <p:nvSpPr>
          <p:cNvPr id="5" name="TextBox 4"/>
          <p:cNvSpPr txBox="1"/>
          <p:nvPr/>
        </p:nvSpPr>
        <p:spPr>
          <a:xfrm rot="19629863">
            <a:off x="5158473" y="4901074"/>
            <a:ext cx="2902182" cy="362332"/>
          </a:xfrm>
          <a:prstGeom prst="rect">
            <a:avLst/>
          </a:prstGeom>
          <a:noFill/>
        </p:spPr>
        <p:txBody>
          <a:bodyPr wrap="none" lIns="84507" tIns="42254" rIns="84507" bIns="42254" rtlCol="0">
            <a:spAutoFit/>
          </a:bodyPr>
          <a:lstStyle/>
          <a:p>
            <a:r>
              <a:rPr lang="ru-RU" smtClean="0">
                <a:latin typeface="Century Gothic" pitchFamily="34" charset="0"/>
              </a:rPr>
              <a:t>Вносим корректировки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611559" y="1700808"/>
            <a:ext cx="504057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07" tIns="42254" rIns="84507" bIns="4225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611559" y="2420888"/>
            <a:ext cx="504057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07" tIns="42254" rIns="84507" bIns="4225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611559" y="3140968"/>
            <a:ext cx="504057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07" tIns="42254" rIns="84507" bIns="4225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611559" y="3861048"/>
            <a:ext cx="504057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07" tIns="42254" rIns="84507" bIns="4225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0800000">
            <a:off x="6929936" y="3501008"/>
            <a:ext cx="1098447" cy="20333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507" tIns="42254" rIns="84507" bIns="4225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3" descr="лого ОКИБ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8" y="42437"/>
            <a:ext cx="351280" cy="4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507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161" y="1142235"/>
            <a:ext cx="5627634" cy="1728192"/>
          </a:xfrm>
        </p:spPr>
        <p:txBody>
          <a:bodyPr>
            <a:normAutofit/>
          </a:bodyPr>
          <a:lstStyle/>
          <a:p>
            <a:r>
              <a:rPr lang="x-none" sz="2000" dirty="0" smtClean="0">
                <a:latin typeface="Century Gothic" pitchFamily="34" charset="0"/>
              </a:rPr>
              <a:t>Федеральный закон от 06 октября 2003 г. № 131-ФЗ «Об общих принципах организации местного самоуправления в Российской Федерации».</a:t>
            </a:r>
            <a:endParaRPr lang="ru-RU" sz="2000" dirty="0" smtClean="0">
              <a:latin typeface="Century Gothic" pitchFamily="34" charset="0"/>
            </a:endParaRPr>
          </a:p>
        </p:txBody>
      </p:sp>
      <p:pic>
        <p:nvPicPr>
          <p:cNvPr id="4" name="Рисунок 3" descr="лого ОКИ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4450"/>
            <a:ext cx="4683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33" y="836712"/>
            <a:ext cx="2016224" cy="2016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316416" cy="72008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Century Gothic" pitchFamily="34" charset="0"/>
              </a:rPr>
              <a:t>Нормативная база по участию в проектах ИБ  </a:t>
            </a:r>
            <a:endParaRPr lang="ru-RU" sz="2700" b="1" dirty="0"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7763"/>
          <a:stretch/>
        </p:blipFill>
        <p:spPr>
          <a:xfrm>
            <a:off x="494586" y="3933056"/>
            <a:ext cx="5148064" cy="2160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47651" y="3036698"/>
            <a:ext cx="8186106" cy="2295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smtClean="0">
                <a:latin typeface="Century Gothic" pitchFamily="34" charset="0"/>
              </a:rPr>
              <a:t>Нормативные </a:t>
            </a:r>
            <a:r>
              <a:rPr lang="ru-RU" sz="2000" dirty="0" smtClean="0">
                <a:latin typeface="Century Gothic" pitchFamily="34" charset="0"/>
              </a:rPr>
              <a:t>акты Пермского края</a:t>
            </a:r>
          </a:p>
          <a:p>
            <a:pPr marL="0" indent="0" algn="r">
              <a:buFont typeface="Wingdings 3" charset="2"/>
              <a:buNone/>
            </a:pPr>
            <a:r>
              <a:rPr lang="ru-RU" sz="2000" dirty="0" smtClean="0">
                <a:latin typeface="Century Gothic" pitchFamily="34" charset="0"/>
              </a:rPr>
              <a:t>     </a:t>
            </a:r>
            <a:r>
              <a:rPr lang="en-US" sz="2000" dirty="0" smtClean="0">
                <a:latin typeface="Century Gothic" pitchFamily="34" charset="0"/>
              </a:rPr>
              <a:t>http://</a:t>
            </a:r>
            <a:r>
              <a:rPr lang="en-US" sz="2000" dirty="0" err="1" smtClean="0">
                <a:latin typeface="Century Gothic" pitchFamily="34" charset="0"/>
              </a:rPr>
              <a:t>minter.permkrai.ru</a:t>
            </a:r>
            <a:endParaRPr lang="ru-RU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816</TotalTime>
  <Words>406</Words>
  <Application>Microsoft Macintosh PowerPoint</Application>
  <PresentationFormat>Экран (4:3)</PresentationFormat>
  <Paragraphs>107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Century Gothic</vt:lpstr>
      <vt:lpstr>Mangal</vt:lpstr>
      <vt:lpstr>Trebuchet MS</vt:lpstr>
      <vt:lpstr>Wingdings 3</vt:lpstr>
      <vt:lpstr>Arial</vt:lpstr>
      <vt:lpstr>Аспект</vt:lpstr>
      <vt:lpstr>Участие граждан в решении вопросов местного значения. Инициативное бюджетирование </vt:lpstr>
      <vt:lpstr>Инициатива граждан</vt:lpstr>
      <vt:lpstr>Проект инициативного бюджетирования</vt:lpstr>
      <vt:lpstr>Инициирование и подготовка проекта</vt:lpstr>
      <vt:lpstr>Актуальные вопросы местного значения</vt:lpstr>
      <vt:lpstr>ДИСКУССИЯ / ОБСУЖДЕНИЕ</vt:lpstr>
      <vt:lpstr>Информационное  продвижение проекта среди жителей</vt:lpstr>
      <vt:lpstr>Планирование и расчет стоимости проекта</vt:lpstr>
      <vt:lpstr>Нормативная база по участию в проектах ИБ  </vt:lpstr>
      <vt:lpstr>Подготовить и подать на муниципальную комиссию</vt:lpstr>
      <vt:lpstr>Контакты</vt:lpstr>
    </vt:vector>
  </TitlesOfParts>
  <Company>Grizli777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Microsoft Office</cp:lastModifiedBy>
  <cp:revision>76</cp:revision>
  <cp:lastPrinted>2018-08-06T07:13:24Z</cp:lastPrinted>
  <dcterms:created xsi:type="dcterms:W3CDTF">2018-07-09T06:35:25Z</dcterms:created>
  <dcterms:modified xsi:type="dcterms:W3CDTF">2018-08-06T17:46:23Z</dcterms:modified>
</cp:coreProperties>
</file>