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3" r:id="rId3"/>
    <p:sldId id="262" r:id="rId4"/>
    <p:sldId id="260" r:id="rId5"/>
    <p:sldId id="264" r:id="rId6"/>
    <p:sldId id="265" r:id="rId7"/>
    <p:sldId id="258" r:id="rId8"/>
    <p:sldId id="267" r:id="rId9"/>
    <p:sldId id="269" r:id="rId10"/>
    <p:sldId id="257" r:id="rId11"/>
    <p:sldId id="266" r:id="rId12"/>
    <p:sldId id="268" r:id="rId13"/>
    <p:sldId id="259" r:id="rId14"/>
    <p:sldId id="271" r:id="rId15"/>
    <p:sldId id="272" r:id="rId16"/>
    <p:sldId id="270" r:id="rId17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5E5BB-1D03-4C5F-9F84-FC898C464647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36295-D4FB-47BB-9F23-42DF58C106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-001-Formirovanie-kljuchevykh-kompetentsij-uchaschikhs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500042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2214554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2543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Инвестиционные площадки </a:t>
            </a:r>
          </a:p>
          <a:p>
            <a:pPr indent="-325438"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Нытвенского городского поселения Пермского края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621508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г. Нытва, 2016 год</a:t>
            </a:r>
            <a:endParaRPr lang="ru-RU" sz="2400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28" y="642918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Схема расположения инвестиционной площадки № 3</a:t>
            </a: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14422"/>
            <a:ext cx="64754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5643578"/>
            <a:ext cx="607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уществующая территория ООО «Маслозавод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Нытвенский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6072206"/>
            <a:ext cx="6072230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перспективная территория к расширению ООО «Маслозавод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Нытвенский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5715016"/>
            <a:ext cx="71438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3"/>
          </p:cNvCxnSpPr>
          <p:nvPr/>
        </p:nvCxnSpPr>
        <p:spPr>
          <a:xfrm rot="10800000" flipH="1">
            <a:off x="1714480" y="5822173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14480" y="6143644"/>
            <a:ext cx="71438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964513" y="6179363"/>
            <a:ext cx="214314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Новый рисун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714356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57356" y="1285860"/>
          <a:ext cx="7072330" cy="4820612"/>
        </p:xfrm>
        <a:graphic>
          <a:graphicData uri="http://schemas.openxmlformats.org/drawingml/2006/table">
            <a:tbl>
              <a:tblPr/>
              <a:tblGrid>
                <a:gridCol w="2662994"/>
                <a:gridCol w="4409336"/>
              </a:tblGrid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Муниципальный район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Нытвенский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Наименование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Инвестиционная площадка №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Тип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Производственная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Описание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Рельеф местности ровный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Предприятие (организация) – владелец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Администрация Нытвенского городского поселения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Юридический адрес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617000, Пермский край, г. Нытва, ул. Карла Либкнехта, 2а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Контактное лицо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Глава городского поселения – глава администрации Нытвенского городского поселения Паркачёв Константин Акимович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Телефон,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 контактного лица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+73427231541,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admngp@yandex.ru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Адрес места расположения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Пермский край, г. Нытва, ул. Карла Маркса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Площадь (м</a:t>
                      </a:r>
                      <a:r>
                        <a:rPr lang="ru-RU" sz="105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57,4 га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Форма владения землей и зданиями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Государственная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Возможность расширения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Близлежащие производственные объекты и расстояние до них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 территории площадки располагается существующее градообразующее предприятие ОАО «Нытва»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ближайших жилых домов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200 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ограждений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месторождения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достопримечательности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Центра субъекта РФ, в котором находится площадка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70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Автодороги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Железной 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Аэропорта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80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857232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28860" y="2214554"/>
          <a:ext cx="5762644" cy="2357453"/>
        </p:xfrm>
        <a:graphic>
          <a:graphicData uri="http://schemas.openxmlformats.org/drawingml/2006/table">
            <a:tbl>
              <a:tblPr/>
              <a:tblGrid>
                <a:gridCol w="2206007"/>
                <a:gridCol w="3556637"/>
              </a:tblGrid>
              <a:tr h="41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Вид инфраструктуры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Описание, мощность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Отопление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Электроэнергия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Канализация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Котельные установки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1572" y="642918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Схема расположения инвестиционной площадки №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274" y="5929330"/>
            <a:ext cx="535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территория градообразующего предприятия ОАО «Нытва»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6000768"/>
            <a:ext cx="71438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71546"/>
            <a:ext cx="72866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107521" y="6036487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овый рисун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857232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28860" y="2214554"/>
          <a:ext cx="5762644" cy="2316982"/>
        </p:xfrm>
        <a:graphic>
          <a:graphicData uri="http://schemas.openxmlformats.org/drawingml/2006/table">
            <a:tbl>
              <a:tblPr/>
              <a:tblGrid>
                <a:gridCol w="2206007"/>
                <a:gridCol w="3556637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Вид инфраструктуры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Описание, мощность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Отопление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Электроэнергия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Водопровод на расстоянии 0,5 км.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Канализация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Котельные установки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714356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</a:t>
            </a:r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№ 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57356" y="1285860"/>
          <a:ext cx="7072330" cy="4910909"/>
        </p:xfrm>
        <a:graphic>
          <a:graphicData uri="http://schemas.openxmlformats.org/drawingml/2006/table">
            <a:tbl>
              <a:tblPr/>
              <a:tblGrid>
                <a:gridCol w="2662994"/>
                <a:gridCol w="4409336"/>
              </a:tblGrid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район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Нытвенский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Инвестиционная площадка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Тип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Производственная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Описание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Рельеф местности с уклоном на юг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Предприятие (организация) – владелец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Юридический адрес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Контактное лицо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Глава городского поселения – глава администрации Нытвенского городского поселения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Паркачёв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Константин Акимович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Телефон,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 контактного лица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+73427231541, 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admngp@yandex.ru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Адрес места расположения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Пермский край, г. Нытва, ул. Восточная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Площадь (м</a:t>
                      </a:r>
                      <a:r>
                        <a:rPr lang="ru-RU" sz="105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7,234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Форма владения землей и зданиями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Государственная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Возможность расширения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Близлежащие производственные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объекты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ООО «Управление строительных работ № 1»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ближайших жилых домов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400 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ограждений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месторождения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достопримечательности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Центра субъекта РФ, в котором находится площадка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70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Автодороги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Железной 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3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Новый рисунок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овый рисун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42860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Схема расположения инвестиционной площадки № 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857232"/>
            <a:ext cx="707236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107521" y="6036487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57488" y="6000768"/>
            <a:ext cx="71438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857892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Солнечный территория КСК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714356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85918" y="1285860"/>
          <a:ext cx="7072362" cy="4338283"/>
        </p:xfrm>
        <a:graphic>
          <a:graphicData uri="http://schemas.openxmlformats.org/drawingml/2006/table">
            <a:tbl>
              <a:tblPr/>
              <a:tblGrid>
                <a:gridCol w="3253287"/>
                <a:gridCol w="3819075"/>
              </a:tblGrid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район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Нытвенский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Инвестиционная площадка №1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Тип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Производственная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Описание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Рельеф местности с уклоном на юг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Предприятие (организация) – владелец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Нытвенского городского поселения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Юридический адрес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617000, Пермский край, г. Нытва, ул. Карла Либкнехта, 2а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Контактное лицо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Глава городского поселения – глава администрации Нытвенского городского поселения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Паркачёв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Константин Акимович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Телефон,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 контактного лица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+73427231541, 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admngp@yandex.ru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Адрес места расположения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Пермский край, г. Нытва, ул. Восточная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Площадь (м</a:t>
                      </a:r>
                      <a:r>
                        <a:rPr lang="ru-RU" sz="105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6,8 га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Форма владения землей и зданиями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Государственная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Возможность расширения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Близлежащие производственные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объекты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ООО «Управление строительных работ № 1»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ближайших жилых домов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400 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ограждений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месторождения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достопримечательности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Центра субъекта РФ, в котором находится площадка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70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Автодороги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Железной 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3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Аэропорта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80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857232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57422" y="1928802"/>
          <a:ext cx="5834082" cy="2304349"/>
        </p:xfrm>
        <a:graphic>
          <a:graphicData uri="http://schemas.openxmlformats.org/drawingml/2006/table">
            <a:tbl>
              <a:tblPr/>
              <a:tblGrid>
                <a:gridCol w="2347561"/>
                <a:gridCol w="3486521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Вид инфраструктуры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Описание, мощность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Отопление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Электроэнергия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Водопровод на расстоянии 0,5 км.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Канализация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Котельные установки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9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1604" y="57148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Схема расположения инвестиционной площадки №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4" y="5786454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территория площадки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Солнечный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857892"/>
            <a:ext cx="71438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3"/>
          </p:cNvCxnSpPr>
          <p:nvPr/>
        </p:nvCxnSpPr>
        <p:spPr>
          <a:xfrm rot="10800000" flipH="1">
            <a:off x="4357686" y="5965049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6572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Новый рисун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11" name="Рисунок 4" descr="Новый рисунок (1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714356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80" y="1285860"/>
          <a:ext cx="7143800" cy="4400107"/>
        </p:xfrm>
        <a:graphic>
          <a:graphicData uri="http://schemas.openxmlformats.org/drawingml/2006/table">
            <a:tbl>
              <a:tblPr/>
              <a:tblGrid>
                <a:gridCol w="3314134"/>
                <a:gridCol w="3829666"/>
              </a:tblGrid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район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Нытвенский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Наименование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Инвестиционная площадка №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Тип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Зона городских лесов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Описание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Рельеф местности ровный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Предприятие (организация) – владелец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Администрация Нытвенского городского поселения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Юридический адрес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617000, Пермский край, г. Нытва, ул. Карла Либкнехта, 2а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Контактное лицо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Глава городского поселения – глава администрации Нытвенского городского поселения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Паркачёв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Константин Акимович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Телефон,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 контактного лица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+73427231541, 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admngp@yandex.ru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Адрес места расположения площадки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Пермский край,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Нытвенский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муниципальный район,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пос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. Кирпичного завода (в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пределах г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. Нытва)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Площадь (м</a:t>
                      </a:r>
                      <a:r>
                        <a:rPr lang="ru-RU" sz="105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10,7 га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Форма владения землей и зданиями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Государственная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Возможность расширения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ближайших жилых домов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20 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ограждений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месторождения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достопримечательности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Центра субъекта РФ, в котором находится площадка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70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Автодороги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Железной 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Аэропорта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80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857232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28860" y="1857364"/>
          <a:ext cx="5953124" cy="2476707"/>
        </p:xfrm>
        <a:graphic>
          <a:graphicData uri="http://schemas.openxmlformats.org/drawingml/2006/table">
            <a:tbl>
              <a:tblPr/>
              <a:tblGrid>
                <a:gridCol w="2395461"/>
                <a:gridCol w="3557663"/>
              </a:tblGrid>
              <a:tr h="349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Вид инфраструктуры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Описание, мощность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Отопление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1,5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Электроэнергия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1,0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Водопровод на расстоянии 1,5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Канализация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Канализация на расстоянии 1,5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Котельные установки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1,5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9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28" y="642918"/>
            <a:ext cx="771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Схема расположения инвестиционной площадки №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5929330"/>
            <a:ext cx="364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территория площадки пос. Кирпичный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6000768"/>
            <a:ext cx="71438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1"/>
            <a:endCxn id="7" idx="3"/>
          </p:cNvCxnSpPr>
          <p:nvPr/>
        </p:nvCxnSpPr>
        <p:spPr>
          <a:xfrm rot="10800000" flipH="1">
            <a:off x="4786314" y="6107925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66437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Новый рисуно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11" name="Рисунок 4" descr="Новый рисунок (1)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714356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79" y="1396997"/>
          <a:ext cx="7286677" cy="4422102"/>
        </p:xfrm>
        <a:graphic>
          <a:graphicData uri="http://schemas.openxmlformats.org/drawingml/2006/table">
            <a:tbl>
              <a:tblPr/>
              <a:tblGrid>
                <a:gridCol w="3286149"/>
                <a:gridCol w="4000528"/>
              </a:tblGrid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Муниципальный район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Нытвенский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Наименование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Инвестиционная площадка №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Тип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Производственная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Описание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Рельеф местности ровный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Предприятие (организация) – владелец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Администрация Нытвенского городского поселения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Юридический адрес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617000, Пермский край, г. Нытва, ул. Карла Либкнехта, 2а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Контактное лицо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Глава городского поселения – глава администрации Нытвенского городского поселения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Паркачёв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Константин Акимович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Телефон,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 контактного лица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+73427231541, </a:t>
                      </a: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admngp@yandex.ru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Адрес места расположения площадки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Пермский край, г. Нытва, ул. Комарова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Площадь (м</a:t>
                      </a:r>
                      <a:r>
                        <a:rPr lang="ru-RU" sz="105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 га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Форма владения землей и зданиями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Государственная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Возможность расширения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Близлежащие производственные объекты и расстояние до них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Прилегающая территория ООО «Маслозавод Нытвенский»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Расстояние до ближайших жилых домов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100 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ограждений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месторождения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Наличие достопримечательности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Центра субъекта РФ, в котором находится площадка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70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Автодороги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Железной дороги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Аэропорта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80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bstraktnye-fony-dlya-prezentacii-voln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1143000" cy="1143000"/>
          </a:xfrm>
          <a:prstGeom prst="rect">
            <a:avLst/>
          </a:prstGeom>
          <a:noFill/>
        </p:spPr>
      </p:pic>
      <p:pic>
        <p:nvPicPr>
          <p:cNvPr id="3" name="Рисунок 4" descr="Новый рисунок (1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143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857232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Паспорт инвестиционной площадки № 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22" y="1928802"/>
          <a:ext cx="5905520" cy="2492460"/>
        </p:xfrm>
        <a:graphic>
          <a:graphicData uri="http://schemas.openxmlformats.org/drawingml/2006/table">
            <a:tbl>
              <a:tblPr/>
              <a:tblGrid>
                <a:gridCol w="2260702"/>
                <a:gridCol w="3644818"/>
              </a:tblGrid>
              <a:tr h="334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Вид инфраструктуры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Описание, мощность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Отопление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1,0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Электроэнергия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0,5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Водоснабжение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Водопровод на расстоянии 0,5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Канализация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Канализация на расстоянии 1,0 км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Котельные установки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Расстояние до возможной точки подключения 1,0 км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1071</Words>
  <Application>Microsoft Office PowerPoint</Application>
  <PresentationFormat>Экран (4:3)</PresentationFormat>
  <Paragraphs>299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2016-02-29T03:21:55Z</dcterms:created>
  <dcterms:modified xsi:type="dcterms:W3CDTF">2016-07-25T07:57:26Z</dcterms:modified>
</cp:coreProperties>
</file>